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EC75-DC7E-4466-9F0D-82D237C53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04895-6177-47CC-8313-8FD74C75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1214C-F7CF-4C7E-A16D-70990666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EF9BB-F437-4B48-AD83-21A918D45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B71E4-31D5-417C-848D-4C0A2E7FF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E5B9C-AA65-4DD8-ADF9-1892FAEB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3D56C-8C88-4F6C-8062-79D200EB0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F5B2F-EA19-4690-934F-246F45E25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008FF-82AA-4CBA-8CA1-67787C49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2CA12-977D-417B-999C-2EB84A52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6B41C-D043-4FB9-BB70-2FABEC68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13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内科业务学习PPT\n## 1.护理内科概述及重要性\n### 1.1护理内科的基本概念与业务范围\n### 1.2护理内科在医疗体系中的地位与作用\n### 1.3护理内科的发展趋势与前景\n## 2.护理内科基础知识\n### 2.1人体解剖学与生理学基础知识\n### 2.2病理学与病理生理学基础知识\n### 2.3药理学与药物治疗学基础知识\n## 3.护理内科常见疾病护理\n### 3.1呼吸系统疾病护理\n### 3.2循环系统疾病护理\n### 3.3消化系统疾病护理\n## 4.护理内科专科技术操作\n### 4.1静脉输液与输血技术\n### 4.2心电图检查与监测技术\n### 4.3呼吸机使用与护理技术\n## 5.护理内科患者健康教育\n### 5.1健康教育的重要性与实施方法\n### 5.2护理内科患者健康教育内容\n### 5.3健康教育效果评价与改进\n## 6.护理内科团队协作与沟通\n### 6.1团队协作的重要性与实施策略\n### 6.2护理内科团队沟通技巧与有效沟通方法\n### 6.3护理内科团队协作与沟通的案例分析\n## 7.护理内科质量管理\n### 7.1护理内科质量管理体系的建立与完善\n### 7.2护理内科质量监控与持续改进\n### 7.3护理内科质量管理的案例分析\n## 8.护理内科职业发展\n### 8.1护理内科职业发展前景与趋势\n### 8.2护理内科职业规划与个人发展\n### 8.3护理内科职业发展的案例分析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护理内科业务学习PPT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护理内科概述及重要性</a:t>
            </a:r>
            <a:endParaRPr/>
          </a:p>
        </p:txBody>
      </p:sp>
      <p:sp>
        <p:nvSpPr>
          <p:cNvPr id="1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护理内科是一门以内科疾病护理为主要任务的学科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涉及呼吸、循环、消化、泌尿等多个系统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包括疾病预防、诊断、治疗和康复的全过程护理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护理内科的业务范围广泛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门诊护理、住院护理、急诊护理等多种护理服务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涉及疾病护理、健康保健、康复指导等多个方面</a:t>
                </a:r>
                <a:endParaRPr/>
              </a:p>
            </p:txBody>
          </p:sp>
          <p:pic>
            <p:nvPicPr>
              <p:cNvPr id="2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护理内科与临床医学、护理学等多学科密切相关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护理内科需要依据临床医学知识进行疾病诊断和护理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护理内科的实践需要遵循护理学的理论和方法</a:t>
                </a:r>
                <a:endParaRPr/>
              </a:p>
            </p:txBody>
          </p:sp>
          <p:pic>
            <p:nvPicPr>
              <p:cNvPr id="2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护理内科的基本概念与业务范围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护理内科是医疗体系中不可或缺的一部分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护理内科为患者提供全面的疾病护理服务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为医生提供患者病情变化的及时信息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护理内科在医疗体系中具有重要作用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护理内科可以提高患者治疗效果和生活质量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护理内科可以降低医疗费用和医疗风险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护理内科在医疗体系中具有广泛影响力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护理内科的服务质量直接影响到医疗体系的整体形象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护理内科的发展水平直接影响到医疗体系的综合实力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护理内科在医疗体系中的地位与作用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医学科技的进步为护理内科提供了更多的治疗手段和护理方法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护理内科将不断引入新技术、新方法，提高护理质量和效率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护理内科将随着医学科技的发展而不断进步</a:t>
                </a:r>
                <a:endParaRPr/>
              </a:p>
            </p:txBody>
          </p:sp>
        </p:grpSp>
        <p:grpSp>
          <p:nvGrpSpPr>
            <p:cNvPr id="27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健康观念的转变将促使护理内科更加注重患者的身心健康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护理内科将拓展更多的健康服务领域，满足人们的健康需求</a:t>
                </a:r>
                <a:endParaRPr/>
              </a:p>
            </p:txBody>
          </p:sp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护理内科将随着健康观念的转变而不断发展</a:t>
                </a:r>
                <a:endParaRPr/>
              </a:p>
            </p:txBody>
          </p:sp>
        </p:grpSp>
        <p:grpSp>
          <p:nvGrpSpPr>
            <p:cNvPr id="27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护理人才培养将提高护理内科的专业水平和服务质量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护理内科将吸引更多优秀人才，提升护理队伍的整体实力</a:t>
                </a:r>
                <a:endParaRPr/>
              </a:p>
            </p:txBody>
          </p:sp>
          <p:sp>
            <p:nvSpPr>
              <p:cNvPr id="2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护理内科将随着护理人才培养而不断加强</a:t>
                </a:r>
                <a:endParaRPr/>
              </a:p>
            </p:txBody>
          </p:sp>
        </p:grpSp>
      </p:grpSp>
      <p:pic>
        <p:nvPicPr>
          <p:cNvPr id="27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护理内科的发展趋势与前景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护理内科基础知识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人体解剖学与生理学基础知识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人体解剖学是护理内科的基础科学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了解人体各系统的结构和功能，为疾病护理提供依据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掌握人体解剖学知识，有助于提高护理内科的实践能力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生理学是护理内科的基础理论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了解人体生命活动的规律，为疾病护理提供理论指导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掌握生理学知识，有助于提高护理内科的诊断和治疗水平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病理学是护理内科的诊断学基础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了解疾病的发生、发展和转归，为疾病护理提供诊断依据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掌握病理学知识，有助于提高护理内科的诊断水平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病理生理学是护理内科的治疗学基础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了解疾病的发生机制和影响因素，为疾病护理提供治疗指导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掌握病理生理学知识，有助于提高护理内科的治疗水平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病理学与病理生理学基础知识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药理学是护理内科的药物治疗学基础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了解药物的作用机制、副作用和禁忌症，为药物护理提供依据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掌握药理学知识，有助于提高护理内科的药物护理水平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药物治疗学是护理内科的药物治疗实践基础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了解药物治疗的方案、方法和监测，为药物治疗提供实践指导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掌握药物治疗学知识，有助于提高护理内科的药物治疗水平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药理学与药物治疗学基础知识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护理内科常见疾病护理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呼吸系统疾病是护理内科的常见病种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了解呼吸系统疾病的病因、病理和临床表现，为疾病护理提供依据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掌握呼吸系统疾病护理知识，有助于提高护理内科的疾病护理水平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呼吸系统疾病护理包括呼吸道管理、氧疗、胸部物理治疗等方面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了解呼吸系统疾病护理的方法和技巧，为疾病护理提供实践指导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掌握呼吸系统疾病护理技术，有助于提高护理内科的疾病护理质量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呼吸系统疾病护理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循环系统疾病是护理内科的主要疾病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了解循环系统疾病的病因、病理和临床表现，为疾病护理提供依据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掌握循环系统疾病护理知识，有助于提高护理内科的疾病护理水平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循环系统疾病护理包括心功能监测、药物治疗、生活护理等方面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了解循环系统疾病护理的方法和技巧，为疾病护理提供实践指导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掌握循环系统疾病护理技术，有助于提高护理内科的疾病护理质量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循环系统疾病护理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消化系统疾病是护理内科的常见疾病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了解消化系统疾病的病因、病理和临床表现，为疾病护理提供依据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掌握消化系统疾病护理知识，有助于提高护理内科的疾病护理水平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消化系统疾病护理包括饮食护理、药物治疗、症状护理等方面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了解消化系统疾病护理的方法和技巧，为疾病护理提供实践指导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掌握消化系统疾病护理技术，有助于提高护理内科的疾病护理质量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消化系统疾病护理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护理内科专科技术操作</a:t>
            </a:r>
            <a:endParaRPr/>
          </a:p>
        </p:txBody>
      </p:sp>
      <p:sp>
        <p:nvSpPr>
          <p:cNvPr id="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静脉输液与输血技术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静脉输液是护理内科的基本技术操作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了解静脉输液的原理和方法，为输液护理提供依据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掌握静脉输液技术，有助于提高护理内科的输液护理水平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输血技术是护理内科的特殊技术操作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了解输血的原则和注意事项，为输血护理提供依据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掌握输血技术，有助于提高护理内科的输血护理水平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心电图检查是护理内科的常用诊断技术</a:t>
                </a:r>
                <a:endParaRPr/>
              </a:p>
            </p:txBody>
          </p:sp>
          <p:sp>
            <p:nvSpPr>
              <p:cNvPr id="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了解心电图的原理和检查方法，为心电图检查提供依据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掌握心电图检查技术，有助于提高护理内科的诊断水平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心电图监测是护理内科的实时监测技术</a:t>
                </a:r>
                <a:endParaRPr/>
              </a:p>
            </p:txBody>
          </p:sp>
          <p:sp>
            <p:nvSpPr>
              <p:cNvPr id="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了解心电图监测的原理和方法，为心电图监测提供依据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掌握心电图监测技术，有助于提高护理内科的监测水平</a:t>
                </a:r>
                <a:endParaRPr/>
              </a:p>
            </p:txBody>
          </p:sp>
          <p:sp>
            <p:nvSpPr>
              <p:cNvPr id="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心电图检查与监测技术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呼吸机使用是护理内科的高级技术操作</a:t>
                </a:r>
                <a:endParaRPr/>
              </a:p>
            </p:txBody>
          </p:sp>
          <p:sp>
            <p:nvSpPr>
              <p:cNvPr id="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了解呼吸机的原理和操作方法，为呼吸机使用提供依据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掌握呼吸机使用技术，有助于提高护理内科的呼吸机使用水平</a:t>
                </a:r>
                <a:endParaRPr/>
              </a:p>
            </p:txBody>
          </p:sp>
          <p:sp>
            <p:nvSpPr>
              <p:cNvPr id="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呼吸机护理是护理内科的专科护理技术</a:t>
                </a:r>
                <a:endParaRPr/>
              </a:p>
            </p:txBody>
          </p:sp>
          <p:sp>
            <p:nvSpPr>
              <p:cNvPr id="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了解呼吸机护理的原则和方法，为呼吸机护理提供依据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掌握呼吸机护理技术，有助于提高护理内科的呼吸机护理水平</a:t>
                </a:r>
                <a:endParaRPr/>
              </a:p>
            </p:txBody>
          </p:sp>
          <p:sp>
            <p:nvSpPr>
              <p:cNvPr id="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呼吸机使用与护理技术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https://d.book118.com/558110130042006037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护理内科业务学习PPT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2024-09-17T01:06:35.540</cp:lastPrinted>
  <dcterms:created xsi:type="dcterms:W3CDTF">2024-09-16T17:06:35Z</dcterms:created>
  <dcterms:modified xsi:type="dcterms:W3CDTF">2024-09-16T17:06:37Z</dcterms:modified>
</cp:coreProperties>
</file>