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3B076-3668-47C6-96B1-89E65562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F8D47-2637-463B-A884-9ED14E55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262C5-D446-495B-A60C-2BDA77F1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C22E7-C12D-44CC-935E-AB3D56EB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DDC83-BC35-4398-BDEE-3FD3AEFE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9FED4-91A6-4C8D-A5AC-7238619D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6BDBB-F54E-49B9-BFDE-AC7B460A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06A98-3977-432C-BF1F-A2971F505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78B0-CC55-42D4-B5E3-61B61188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C599E-45F4-4BB1-A2B8-F113E229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A434E-073D-40C9-A400-E631514D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1121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丙烯酸甲酯仿真操作特点课件</a:t>
            </a:r>
            <a:endParaRPr lang="en-US" sz="40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9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丙烯酸甲酯仿真操作概述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丙烯酸甲酯仿真操作软件介绍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丙烯酸甲酯仿真操作实验设计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丙烯酸甲酯仿真操作技巧与注意事项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丙烯酸甲酯仿真操作在工业生产中的应用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课程总结与展望</a:t>
            </a:r>
            <a:endParaRPr lang="en-US" sz="2400">
              <a:solidFill>
                <a:schemeClr val="accent3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丙烯酸甲酯仿真操作概述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提升操作技能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通过仿真操作，使学员熟练掌握丙烯酸甲酯的生产操作技能，提高操作水平。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降低实验成本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仿真操作可以有效减少实验过程中的人力、物力和财力投入，降低实验成本。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提高安全性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仿真操作可以避免实验过程中可能出现的危险情况，保障学员和实验设备的安全。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仿真操作的目的与意义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丙烯酸甲酯的性质与用途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丙烯酸甲酯是一种无色透明液体，具有刺激性气味，易挥发，易燃，不溶于水，溶于乙醇、乙醚等有机溶剂。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用途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丙烯酸甲酯是重要的有机合成原料，广泛应用于合成树脂、涂料、胶粘剂、塑料等领域。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仿真操作基于计算机技术和化学工程原理，通过构建丙烯酸甲酯生产过程的数学模型，模拟实际生产过程中的各种操作和条件，使学员能够在虚拟环境中进行实践操作。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仿真操作一般包括初始化、参数设置、开车、运行监控、停车等步骤。学员需要按照规定的流程进行操作，并密切关注运行过程中各项参数的变化，及时调整操作策略，确保生产过程的顺利进行。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仿真操作的原理与流程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丙烯酸甲酯仿真操作软件介绍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软件功能与特点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真实模拟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软件能够真实模拟丙烯酸甲酯的生产过程，包括反应条件、设备参数等。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交互式操作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支持交互式操作，用户可以通过调整参数、改变条件等方式，观察反应过程的变化。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提供详细的数据分析功能，如反应速率、产物分布等，有助于理解反应机理。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安全性高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软件在模拟过程中考虑了安全因素，能够避免实验风险。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软件界面简洁明了，易于上手。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界面友好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提供详细的操作指南和帮助文档，方便用户快速掌握操作方法。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操作便捷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支持自定义设置，用户可以根据自己的需求调整界面布局和参数设置。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自定义设置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软件界面与操作说明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安装步骤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提供详细的安装步骤和注意事项，确保软件能够正确安装并运行。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配置要求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列出软件运行的最低配置要求和建议配置，帮助用户选择合适的计算机环境。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常见问题解答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提供常见问题解答和故障排除指南，帮助用户解决使用过程中遇到的问题。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软件安装与配置指南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丙烯酸甲酯仿真操作实验设计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实验目的与要求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通过实验操作，提高实验技能和安全意识，确保实验的顺利进行和人身安全。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培养实验操作能力和安全意识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通过实验操作，了解丙烯酸甲酯的生产流程、工艺参数以及仿真软件的操作方法。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掌握丙烯酸甲酯的生产工艺和仿真操作方法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通过实验数据的收集和分析，探讨原料配比、反应温度、压力等因素对丙烯酸甲酯产率和质量的影响。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分析丙烯酸甲酯生产过程中的影响因素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实验原理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进行仿真操作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收集实验数据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分析实验结果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设定工艺参数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准备原料和设备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丙烯酸甲酯是一种重要的有机化工原料，广泛应用于涂料、胶粘剂、塑料等领域。本实验采用仿真软件模拟丙烯酸甲酯的生产过程，通过调整工艺参数和操作条件，观察和分析丙烯酸甲酯的产率和质量变化。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按照实验要求准备丙烯酸、甲醇、催化剂等原料以及仿真软件、反应器等设备。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根据实验原理和要求，设定反应温度、压力、原料配比等工艺参数。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启动仿真软件，按照设定的工艺参数进行操作，记录实验过程中的数据变化。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在实验过程中，及时收集丙烯酸甲酯的产率、质量等实验数据。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对收集的实验数据进行整理和分析，探讨工艺参数对丙烯酸甲酯产率和质量的影响。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实验原理与步骤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实验数据记录：在实验过程中，详细记录反应温度、压力、原料配比等工艺参数以及丙烯酸甲酯的产率、质量等实验数据。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工艺参数对丙烯酸甲酯产率和质量的影响较大。在合适的工艺参数下，丙烯酸甲酯的产率和质量较高；反之，则可能导致产率降低或质量下降。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通过仿真操作实验，可以更加直观地了解丙烯酸甲酯的生产工艺和影响因素，为实际生产提供有价值的参考依据。同时，实验操作也有助于培养实验技能和安全意识，提高实验者的综合素质。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结果分析：通过对实验数据的整理和分析，可以得出以下结论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实验数据与结果分析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https://d.book118.com/558111121011006032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2024-09-09T07:13:08.836</cp:lastPrinted>
  <dcterms:created xsi:type="dcterms:W3CDTF">2024-09-08T23:13:08Z</dcterms:created>
  <dcterms:modified xsi:type="dcterms:W3CDTF">2024-09-08T23:13:10Z</dcterms:modified>
</cp:coreProperties>
</file>