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2F550-6B06-4B29-91B2-8E3845D61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9193A-0D3D-404F-98CC-9E680101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A1BF3-DAD1-40EF-AE4B-3D2C9B54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D5F2D-578D-467F-995F-9D029E6E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A8870-8A7D-4475-A2D0-62243F84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B6AB8-0D0D-4991-A52F-491FD8AD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715D85-1344-4DEF-B4FB-A5151A118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65F69-8241-4ECB-8211-D2D1D6FA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533A7-FBF8-4533-9FF8-4F2005D41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E1511-0217-470B-940D-F57649EB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59A09-040B-464D-8C5D-84D4F77F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2015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肿教学查房PPT\n## 1.水肿的基本概念与分类\n### 1.1水肿的定义与发病机制\n### 1.2水肿的分类及病因\n### 1.3水肿的病理生理改变\n## 2.水肿的临床表现与诊断\n### 2.1水肿的临床表现及鉴别诊断\n### 2.2水肿的实验室检查与诊断方法\n### 2.3水肿的影像学检查与诊断方法\n## 3.水肿的治疗原则与方法\n### 3.1水肿的一般治疗与对症治疗\n### 3.2水肿的药物治疗与选择\n### 3.3水肿的手术治疗与并发症处理\n## 4.水肿的护理与预防\n### 4.1水肿的护理措施与注意事项\n### 4.2水肿的预防与康复\n### 4.3水肿的病例分析与讨论\n## 5.水肿教学查房实践与案例分析\n### 5.1水肿教学查房的实践方法与技巧\n### 5.2水肿教学查房的案例分析与实践\n### 5.3水肿教学查房的经验总结与改进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水肿教学查房PPT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水肿的基本概念与分类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水肿是指体内液体在组织间隙和体腔内积聚过多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液体积聚导致组织肿胀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严重时可影响器官功能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发病机制复杂，涉及多种因素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血管内外液体平衡失调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淋巴回流障碍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肾脏功能异常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水肿的定义与发病机制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血管源性水肿</a:t>
                </a:r>
                <a:endParaRPr/>
              </a:p>
            </p:txBody>
          </p:sp>
          <p:sp>
            <p:nvSpPr>
              <p:cNvPr id="18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根据病因和发病部位分类</a:t>
                </a:r>
                <a:endParaRPr/>
              </a:p>
            </p:txBody>
          </p:sp>
          <p:sp>
            <p:nvSpPr>
              <p:cNvPr id="18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心脏病、肾脏病、肝病、肺病等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淋巴系统病变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激素紊乱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药物过敏等</a:t>
                </a:r>
                <a:endParaRPr/>
              </a:p>
            </p:txBody>
          </p:sp>
          <p:sp>
            <p:nvSpPr>
              <p:cNvPr id="18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病因复杂，多种疾病可导致水肿</a:t>
                </a:r>
                <a:endParaRPr/>
              </a:p>
            </p:txBody>
          </p:sp>
          <p:sp>
            <p:nvSpPr>
              <p:cNvPr id="18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水肿的分类及病因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91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液体积聚在组织间隙和体腔内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组织间隙液体含量增加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血管内液体外渗</a:t>
                </a:r>
                <a:endParaRPr/>
              </a:p>
            </p:txBody>
          </p:sp>
          <p:pic>
            <p:nvPicPr>
              <p:cNvPr id="19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淋巴回流障碍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淋巴管损伤</a:t>
                </a:r>
                <a:endParaRPr/>
              </a:p>
            </p:txBody>
          </p:sp>
          <p:pic>
            <p:nvPicPr>
              <p:cNvPr id="200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炎症反应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炎症细胞浸润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炎症介质释放</a:t>
                </a:r>
                <a:endParaRPr/>
              </a:p>
            </p:txBody>
          </p:sp>
          <p:pic>
            <p:nvPicPr>
              <p:cNvPr id="205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肾脏功能异常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肾小球滤过功能减弱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肾小管重吸收功能异常</a:t>
                </a:r>
                <a:endParaRPr/>
              </a:p>
            </p:txBody>
          </p:sp>
          <p:pic>
            <p:nvPicPr>
              <p:cNvPr id="210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水肿的病理生理改变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水肿的临床表现与诊断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水肿的临床表现及鉴别诊断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临床表现多样，主要表现为组织肿胀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眼睑、面部、四肢等部位水肿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严重时可出现全身性水肿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心源性水肿与肾源性水肿的鉴别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肝源性水肿与肾源性水肿的鉴别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淋巴源性水肿与血管源性水肿的鉴别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尿常规、血生化、肾功能等检查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心电图、胸部X光、超声心动图等检查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根据病史、临床表现及实验室检查进行诊断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必要时进行淋巴管造影、肾活检等检查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水肿的影像学检查与诊断方法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B超、CT、MRI等检查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血管造影、淋巴管造影等检查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根据影像学检查结果进行诊断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结合实验室检查和其他检查结果进行综合分析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水肿的治疗原则与方法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https://d.book118.com/558112015007006047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水肿教学查房PPT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2024-09-28T04:14:29.034</cp:lastPrinted>
  <dcterms:created xsi:type="dcterms:W3CDTF">2024-09-27T20:14:29Z</dcterms:created>
  <dcterms:modified xsi:type="dcterms:W3CDTF">2024-09-27T20:14:30Z</dcterms:modified>
</cp:coreProperties>
</file>