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9D4337-4E25-4434-B52D-9B566937D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87CAD4-F375-4601-ADBF-C6AD74258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45B759-5938-4197-B427-2846088F0B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C5B608-8A78-4362-AE55-6A3DFF6E6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252965-43DC-4741-BF26-9B95DE5DC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16A102-53BA-4041-91AF-298936E66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049FBB-1213-4486-8A12-84781669E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F243B7-076B-4C7C-9DB1-EE60E6FF5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11FBE3-8F02-419B-9A47-D7B29607B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8EA543-DF2A-413E-BD97-2056204A2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76D24B-BA5B-4888-8D46-5E526A5FC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1120720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宿管科长优秀述职报告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工作职责与成果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宿舍管理优化措施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学生服务与支持工作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员工培训与团队建设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未来发展规划与目标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通过述职报告，向领导和同事们展示自己在宿管科工作期间所取得的成果和业绩。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展示工作成果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反思工作不足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377" r="1137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明确未来方向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回顾过去的工作经历，反思自己在工作中存在的问题和不足，以便更好地改进和提高。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通过述职报告，明确自己未来的工作方向和目标，为宿管科的发展做出更大的贡献。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2588" r="225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介绍自己在宿管科的工作职责和分工，以及所承担的工作任务和目标。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工作职责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详细阐述自己在过去一年中所取得的工作成果和业绩，包括完成的任务、达成的目标、获得的荣誉等。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介绍自己与团队成员之间的协作情况，包括沟通、协调、合作等方面的经验和教训。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阐述自己对宿管科未来发展的规划和设想，包括工作目标、计划、措施等。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未来计划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工作职责与成果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074" b="407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737" b="373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宿管科长工作职责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管理宿舍楼宇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负责宿舍楼宇的日常管理，包括安全、卫生、维修等方面，确保宿舍环境整洁、安全、有序。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服务学生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为学生提供住宿咨询、问题解决等服务，关注学生的居住体验，积极解决学生在宿舍生活中遇到的问题。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协调各方资源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与学校相关部门、物业公司等沟通协调，保障宿舍设施的正常运行和及时维护。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通过加强安全巡查、开展消防演练等措施，提高了宿舍的安全管理水平，有效预防了安全事故的发生。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安全管理提升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优化了学生住宿申请流程，提高了服务效率；同时，积极回应学生诉求，改善了宿舍居住条件。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服务质量改善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083" r="170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协调物业公司等资源，确保了宿舍设施的及时维护和更新，为学生提供了良好的居住环境。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设施维护及时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过去一年工作成果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与团队成员保持密切沟通，共同协作完成各项工作任务，形成了高效的工作氛围。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908" r="59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875" r="14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团队协作紧密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与上级部门、学生及家长等各方沟通顺畅，能够及时准确地传递信息，解决问题。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沟通能力突出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参加学校组织的各类培训活动，不断提升自己的业务水平和综合素质。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积极参与培训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宿舍管理优化措施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卫生标准提高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制定严格的宿舍卫生标准，定期进行卫生检查和评比，加强对学生卫生习惯的培养和教育，保持宿舍环境整洁。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安全制度完善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建立健全宿舍安全管理制度，明确安全责任人，定期开展安全检查，确保宿舍内无安全隐患。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防疫措施落实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在疫情期间，积极落实学校防疫要求，做好宿舍消杀工作，加强学生健康管理，确保学生身体健康。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宿舍安全与卫生管理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学生活动丰富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组织各类学生喜闻乐见的宿舍活动，如宿舍才艺比赛、宿舍趣味运动会等，增进学生之间的友谊和团结。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心理健康教育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关注学生的心理健康状况，定期开展心理健康教育活动，提供心理咨询服务，帮助学生解决心理问题。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宿舍文化培育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通过开展宿舍文化节、文明宿舍评选等活动，培育积极向上的宿舍文化，营造温馨和谐的宿舍氛围。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667" r="1566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宿舍文化建设与活动组织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建立完善的宿舍维修响应机制，及时处理学生报修的各类问题，确保宿舍设施完好。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维修响应及时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根据学校发展规划和学生需求，制定宿舍改造计划，逐步推进宿舍环境提升工程，改善学生居住条件。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改造计划推进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在宿舍改造过程中，注重节能环保理念的应用，采用环保材料和节能设备，降低能源消耗和环境污染。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节能环保措施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宿舍维修与改造工程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https://d.book118.com/558112072007006036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2024-09-15T04:00:04.772</cp:lastPrinted>
  <dcterms:created xsi:type="dcterms:W3CDTF">2024-09-14T20:00:04Z</dcterms:created>
  <dcterms:modified xsi:type="dcterms:W3CDTF">2024-09-14T20:00:06Z</dcterms:modified>
</cp:coreProperties>
</file>