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0BAFC-7D59-4739-9381-2F653BE61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AB0A0-7005-4094-A670-740C5C62E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D0DA9-0CB6-40C7-8056-46F9360BB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E32F3-3829-401B-9E4C-D4B327492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0188A4-471E-4875-BDF7-45D494F2D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1BFD89-3A55-4F4A-8CE7-95633A446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C76C1F-E0D2-411F-96F5-69DEA5FD0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BF20F-647B-4AE6-83C8-18716B18B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D5ABF-1CB5-466E-80F7-440249B08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F4A79-E6FF-4718-99C8-9F01F0C61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E75F9-B774-4FD4-A6D6-94847EDE2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1307507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icu护理分组管理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icu护理分组管理的概念和理论基础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icu护理分组管理的实施方法和步骤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icu护理分组管理的优势和效果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icu护理分组管理的挑战和解决方案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案例分享和经验总结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46" r="6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74" b="28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icu护理分组管理的背景和重要性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医疗技术的快速发展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随着医疗技术的不断进步，重症患者的救治需求日益增加，对护理质量的要求也越来越高。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人力资源的有限性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由于护士人数有限，难以满足每个患者的个性化需求。分组管理能够更好地分配和利用护理人力资源。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提高护理效率和质量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分组管理能够使护理工作更加专业化，提高工作效率，同时提升护理质量，为重症患者提供更好的救治。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79" r="287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561" r="305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通过分组管理，优化护理人力资源配置，提高护理工作效率和质量，为重症患者提供更好的救治。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实现护理工作的专业化、精细化、科学化管理，提高患者的满意度和救治成功率。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icu护理分组管理的目的和目标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icu护理分组管理的概念和理论基础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分组管理能够加强各组别之间的协作和配合，形成团队合力，提高整体护理效果。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ICU护理分组管理是指根据护理人员的专业技能、经验和资质，将护理人员分成不同的组别，以更好地满足患者的护理需求，提高护理质量和效率。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分组管理能够使护理人员更加专注于某一方面的护理工作，提高专业水平和服务质量。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分组管理能够将护理工作细化，明确各组别的工作职责和任务，提高工作效率。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icu护理分组管理的定义和特点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理论基础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ICU护理分组管理的理论基础包括护理程序、护理管理和组织行为学等。这些理论为分组管理提供了科学的依据和方法，指导护理人员更好地开展工作。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科学合理分工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分组管理应根据护理人员的专业、经验和能力进行科学合理的分工，充分发挥各组别的优势和特长。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分组管理应注重团队协作精神的培养，加强各组别之间的沟通、协作和配合，共同完成患者的护理任务。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分组管理应以患者的需求和利益为出发点，确保患者得到全面、专业、高效的护理服务。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icu护理分组管理的理论基础和应用原则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icu护理分组管理的实施方法和步骤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护理任务和技能要求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根据护理任务和技能要求进行分组，如基础护理、专科护理、危重护理等。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护理人员能力与资质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根据护理人员的能力和资质进行分组，如初级、中级、高级等。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患者病情严重程度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根据患者的病情严重程度进行分组，如轻度、中度、重度等。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确定分组标准和分组方式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根据患者的病情和护理需求，制定个性化的护理计划。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制定个性化的护理计划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制定标准化的护理流程，包括评估、诊断、计划、实施和评价等步骤。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制定标准化的护理流程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制定紧急情况的应对措施，如突发病情变化、抢救等。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制定紧急情况的应对措施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制定护理计划和护理流程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根据分组标准和分组方式，对护理人员进行针对性的培训。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建立完善的护理人员管理制度，包括排班、考核、奖惩等。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培训和管理护理人员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对护理过程进行实时监控，确保护理计划的实施和护理质量的控制。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定期对护理质量进行评估，包括患者满意度、并发症发生率、死亡率等指标。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监控和评估护理质量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https://d.book118.com/558113075076006044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2024-09-24T19:02:22.511</cp:lastPrinted>
  <dcterms:created xsi:type="dcterms:W3CDTF">2024-09-24T11:02:22Z</dcterms:created>
  <dcterms:modified xsi:type="dcterms:W3CDTF">2024-09-24T11:02:24Z</dcterms:modified>
</cp:coreProperties>
</file>