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028BA-B775-4287-9BAE-17E12988A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E047C-FA72-4743-9F0F-02323BBB4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C50DB-497C-47C8-8E2D-0EC108F40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8A5C2-B82A-41E6-99A6-BEEADF461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89C98C-E74E-4FFC-9BC7-FD7E1BE31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A3582A-1E83-47D8-B43F-2E8AF924C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AAF81A-81E8-46BA-BD0B-0FDAB97F8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737A4-8190-4BD9-A835-CA3729DDC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F7E15-59D8-4755-B080-A3460D5B3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C8B76-965A-482B-82A0-E64905064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54358-7D46-4DA8-8050-3927E1871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页">
    <p:bg>
      <p:bgPr>
        <a:solidFill>
          <a:srgbClr val="FAFAFA">
            <a:alpha val="9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40751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00000">
              <a:srgbClr val="5877B6"/>
            </a:gs>
            <a:gs pos="0">
              <a:srgbClr val="465E96"/>
            </a:gs>
          </a:gsLst>
          <a:lin ang="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任意多边形: 形状 19"/>
          <p:cNvSpPr/>
          <p:nvPr/>
        </p:nvSpPr>
        <p:spPr bwMode="auto">
          <a:xfrm>
            <a:off x="3971472" y="0"/>
            <a:ext cx="5172528" cy="5143500"/>
          </a:xfrm>
          <a:custGeom>
            <a:gdLst>
              <a:gd name="connsiteX0" fmla="*/ 0 w 5172528"/>
              <a:gd name="connsiteY0" fmla="*/ 0 h 5143500"/>
              <a:gd name="connsiteX1" fmla="*/ 5057233 w 5172528"/>
              <a:gd name="connsiteY1" fmla="*/ 0 h 5143500"/>
              <a:gd name="connsiteX2" fmla="*/ 5172528 w 5172528"/>
              <a:gd name="connsiteY2" fmla="*/ 0 h 5143500"/>
              <a:gd name="connsiteX3" fmla="*/ 5172528 w 5172528"/>
              <a:gd name="connsiteY3" fmla="*/ 5143500 h 5143500"/>
              <a:gd name="connsiteX4" fmla="*/ 5170060 w 5172528"/>
              <a:gd name="connsiteY4" fmla="*/ 5143500 h 5143500"/>
              <a:gd name="connsiteX5" fmla="*/ 2422279 w 5172528"/>
              <a:gd name="connsiteY5" fmla="*/ 5143500 h 5143500"/>
              <a:gd name="connsiteX6" fmla="*/ 2157109 w 5172528"/>
              <a:gd name="connsiteY6" fmla="*/ 4979789 h 5143500"/>
              <a:gd name="connsiteX7" fmla="*/ 1200711 w 5172528"/>
              <a:gd name="connsiteY7" fmla="*/ 4759524 h 5143500"/>
              <a:gd name="connsiteX8" fmla="*/ 378388 w 5172528"/>
              <a:gd name="connsiteY8" fmla="*/ 4271367 h 5143500"/>
              <a:gd name="connsiteX9" fmla="*/ 345614 w 5172528"/>
              <a:gd name="connsiteY9" fmla="*/ 3443883 h 5143500"/>
              <a:gd name="connsiteX10" fmla="*/ 768694 w 5172528"/>
              <a:gd name="connsiteY10" fmla="*/ 2702719 h 5143500"/>
              <a:gd name="connsiteX11" fmla="*/ 1194753 w 5172528"/>
              <a:gd name="connsiteY11" fmla="*/ 1163836 h 5143500"/>
              <a:gd name="connsiteX12" fmla="*/ 1188794 w 5172528"/>
              <a:gd name="connsiteY12" fmla="*/ 1151930 h 5143500"/>
              <a:gd name="connsiteX13" fmla="*/ 670372 w 5172528"/>
              <a:gd name="connsiteY13" fmla="*/ 514945 h 5143500"/>
              <a:gd name="connsiteX14" fmla="*/ 32774 w 5172528"/>
              <a:gd name="connsiteY14" fmla="*/ 32742 h 5143500"/>
              <a:gd name="connsiteX15" fmla="*/ 0 w 5172528"/>
              <a:gd name="connsiteY15" fmla="*/ 0 h 5143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72528" h="5143500">
                <a:moveTo>
                  <a:pt x="0" y="0"/>
                </a:moveTo>
                <a:cubicBezTo>
                  <a:pt x="0" y="0"/>
                  <a:pt x="0" y="0"/>
                  <a:pt x="5057233" y="0"/>
                </a:cubicBezTo>
                <a:lnTo>
                  <a:pt x="5172528" y="0"/>
                </a:lnTo>
                <a:lnTo>
                  <a:pt x="5172528" y="5143500"/>
                </a:lnTo>
                <a:lnTo>
                  <a:pt x="5170060" y="5143500"/>
                </a:lnTo>
                <a:cubicBezTo>
                  <a:pt x="4777520" y="5143500"/>
                  <a:pt x="3992440" y="5143500"/>
                  <a:pt x="2422279" y="5143500"/>
                </a:cubicBezTo>
                <a:cubicBezTo>
                  <a:pt x="2344813" y="5080992"/>
                  <a:pt x="2255430" y="5024438"/>
                  <a:pt x="2157109" y="4979789"/>
                </a:cubicBezTo>
                <a:cubicBezTo>
                  <a:pt x="1859166" y="4845844"/>
                  <a:pt x="1522490" y="4827985"/>
                  <a:pt x="1200711" y="4759524"/>
                </a:cubicBezTo>
                <a:cubicBezTo>
                  <a:pt x="878933" y="4694039"/>
                  <a:pt x="542257" y="4557117"/>
                  <a:pt x="378388" y="4271367"/>
                </a:cubicBezTo>
                <a:cubicBezTo>
                  <a:pt x="235375" y="4024313"/>
                  <a:pt x="250273" y="3711774"/>
                  <a:pt x="345614" y="3443883"/>
                </a:cubicBezTo>
                <a:cubicBezTo>
                  <a:pt x="443936" y="3175992"/>
                  <a:pt x="610784" y="2940844"/>
                  <a:pt x="768694" y="2702719"/>
                </a:cubicBezTo>
                <a:cubicBezTo>
                  <a:pt x="1039822" y="2288977"/>
                  <a:pt x="1379477" y="1669852"/>
                  <a:pt x="1194753" y="1163836"/>
                </a:cubicBezTo>
                <a:cubicBezTo>
                  <a:pt x="1191773" y="1157883"/>
                  <a:pt x="1191773" y="1154906"/>
                  <a:pt x="1188794" y="1151930"/>
                </a:cubicBezTo>
                <a:cubicBezTo>
                  <a:pt x="1090472" y="895945"/>
                  <a:pt x="878933" y="684610"/>
                  <a:pt x="670372" y="514945"/>
                </a:cubicBezTo>
                <a:cubicBezTo>
                  <a:pt x="464792" y="348258"/>
                  <a:pt x="235375" y="205383"/>
                  <a:pt x="32774" y="32742"/>
                </a:cubicBezTo>
                <a:cubicBezTo>
                  <a:pt x="20856" y="20836"/>
                  <a:pt x="11918" y="11906"/>
                  <a:pt x="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635000" y="1778000"/>
            <a:ext cx="3810000" cy="381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3000" b="1">
                <a:solidFill>
                  <a:srgbClr val="FFFFFF"/>
                </a:solidFill>
                <a:ea typeface="微软雅黑" panose="020b0503020204020204" pitchFamily="34" charset="-122"/>
              </a:rPr>
              <a:t>司马光的成长之路</a:t>
            </a:r>
            <a:endParaRPr lang="en-US" sz="11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advClick="0" advTm="3000" p14:dur="30"/>
    </mc:Choice>
    <mc:Fallback>
      <p:transition advClick="0" advTm="3000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Freeform 9"/>
          <p:cNvSpPr/>
          <p:nvPr/>
        </p:nvSpPr>
        <p:spPr bwMode="auto">
          <a:xfrm>
            <a:off x="3467100" y="-3175"/>
            <a:ext cx="5676900" cy="5149850"/>
          </a:xfrm>
          <a:custGeom>
            <a:gdLst>
              <a:gd name="T0" fmla="*/ 1902 w 1902"/>
              <a:gd name="T1" fmla="*/ 1727 h 1727"/>
              <a:gd name="T2" fmla="*/ 1902 w 1902"/>
              <a:gd name="T3" fmla="*/ 0 h 1727"/>
              <a:gd name="T4" fmla="*/ 1005 w 1902"/>
              <a:gd name="T5" fmla="*/ 0 h 1727"/>
              <a:gd name="T6" fmla="*/ 1024 w 1902"/>
              <a:gd name="T7" fmla="*/ 104 h 1727"/>
              <a:gd name="T8" fmla="*/ 1020 w 1902"/>
              <a:gd name="T9" fmla="*/ 183 h 1727"/>
              <a:gd name="T10" fmla="*/ 787 w 1902"/>
              <a:gd name="T11" fmla="*/ 479 h 1727"/>
              <a:gd name="T12" fmla="*/ 568 w 1902"/>
              <a:gd name="T13" fmla="*/ 726 h 1727"/>
              <a:gd name="T14" fmla="*/ 639 w 1902"/>
              <a:gd name="T15" fmla="*/ 1018 h 1727"/>
              <a:gd name="T16" fmla="*/ 512 w 1902"/>
              <a:gd name="T17" fmla="*/ 1301 h 1727"/>
              <a:gd name="T18" fmla="*/ 192 w 1902"/>
              <a:gd name="T19" fmla="*/ 1529 h 1727"/>
              <a:gd name="T20" fmla="*/ 0 w 1902"/>
              <a:gd name="T21" fmla="*/ 1727 h 1727"/>
              <a:gd name="T22" fmla="*/ 1902 w 1902"/>
              <a:gd name="T23" fmla="*/ 1727 h 17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902" h="1727">
                <a:moveTo>
                  <a:pt x="1902" y="1727"/>
                </a:moveTo>
                <a:cubicBezTo>
                  <a:pt x="1902" y="0"/>
                  <a:pt x="1902" y="0"/>
                  <a:pt x="1902" y="0"/>
                </a:cubicBezTo>
                <a:cubicBezTo>
                  <a:pt x="1005" y="0"/>
                  <a:pt x="1005" y="0"/>
                  <a:pt x="1005" y="0"/>
                </a:cubicBezTo>
                <a:cubicBezTo>
                  <a:pt x="1016" y="34"/>
                  <a:pt x="1022" y="69"/>
                  <a:pt x="1024" y="104"/>
                </a:cubicBezTo>
                <a:cubicBezTo>
                  <a:pt x="1025" y="130"/>
                  <a:pt x="1024" y="157"/>
                  <a:pt x="1020" y="183"/>
                </a:cubicBezTo>
                <a:cubicBezTo>
                  <a:pt x="997" y="323"/>
                  <a:pt x="905" y="413"/>
                  <a:pt x="787" y="479"/>
                </a:cubicBezTo>
                <a:cubicBezTo>
                  <a:pt x="685" y="536"/>
                  <a:pt x="585" y="601"/>
                  <a:pt x="568" y="726"/>
                </a:cubicBezTo>
                <a:cubicBezTo>
                  <a:pt x="553" y="837"/>
                  <a:pt x="634" y="914"/>
                  <a:pt x="639" y="1018"/>
                </a:cubicBezTo>
                <a:cubicBezTo>
                  <a:pt x="643" y="1124"/>
                  <a:pt x="585" y="1227"/>
                  <a:pt x="512" y="1301"/>
                </a:cubicBezTo>
                <a:cubicBezTo>
                  <a:pt x="419" y="1393"/>
                  <a:pt x="300" y="1453"/>
                  <a:pt x="192" y="1529"/>
                </a:cubicBezTo>
                <a:cubicBezTo>
                  <a:pt x="117" y="1582"/>
                  <a:pt x="44" y="1648"/>
                  <a:pt x="0" y="1727"/>
                </a:cubicBezTo>
                <a:lnTo>
                  <a:pt x="1902" y="1727"/>
                </a:lnTo>
                <a:close/>
              </a:path>
            </a:pathLst>
          </a:cu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TextBox 21"/>
          <p:cNvSpPr txBox="1"/>
          <p:nvPr/>
        </p:nvSpPr>
        <p:spPr>
          <a:xfrm>
            <a:off x="278991" y="358293"/>
            <a:ext cx="3613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mtClean="0">
                <a:gradFill>
                  <a:gsLst>
                    <a:gs pos="100000">
                      <a:srgbClr val="5877B6"/>
                    </a:gs>
                    <a:gs pos="0">
                      <a:srgbClr val="465E96"/>
                    </a:gs>
                  </a:gsLst>
                  <a:lin ang="0" scaled="0"/>
                </a:gradFill>
                <a:effectLst>
                  <a:outerShdw blurRad="254000" dist="101600" dir="5400000" algn="ctr" rotWithShape="0">
                    <a:srgbClr val="000000">
                      <a:alpha val="15000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目录</a:t>
            </a:r>
            <a:r>
              <a:rPr lang="en-US" altLang="zh-CN" sz="3600" b="1" smtClean="0">
                <a:gradFill>
                  <a:gsLst>
                    <a:gs pos="100000">
                      <a:srgbClr val="5877B6"/>
                    </a:gs>
                    <a:gs pos="0">
                      <a:srgbClr val="465E96"/>
                    </a:gs>
                  </a:gsLst>
                  <a:lin ang="0" scaled="0"/>
                </a:gradFill>
                <a:effectLst>
                  <a:outerShdw blurRad="254000" dist="101600" dir="5400000" algn="ctr" rotWithShape="0">
                    <a:srgbClr val="000000">
                      <a:alpha val="15000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C</a:t>
            </a:r>
            <a:r>
              <a:rPr lang="en-US" altLang="zh-CN" sz="3200" b="1" smtClean="0">
                <a:gradFill>
                  <a:gsLst>
                    <a:gs pos="100000">
                      <a:srgbClr val="5877B6"/>
                    </a:gs>
                    <a:gs pos="0">
                      <a:srgbClr val="465E96"/>
                    </a:gs>
                  </a:gsLst>
                  <a:lin ang="0" scaled="0"/>
                </a:gradFill>
                <a:effectLst>
                  <a:outerShdw blurRad="254000" dist="101600" dir="5400000" algn="ctr" rotWithShape="0">
                    <a:srgbClr val="000000">
                      <a:alpha val="15000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ontents</a:t>
            </a:r>
            <a:endParaRPr lang="id-ID" sz="3200" b="1">
              <a:gradFill>
                <a:gsLst>
                  <a:gs pos="100000">
                    <a:srgbClr val="5877B6"/>
                  </a:gs>
                  <a:gs pos="0">
                    <a:srgbClr val="465E96"/>
                  </a:gs>
                </a:gsLst>
                <a:lin ang="0" scaled="0"/>
              </a:gradFill>
              <a:effectLst>
                <a:outerShdw blurRad="254000" dist="101600" dir="5400000" algn="ctr" rotWithShape="0">
                  <a:srgbClr val="000000">
                    <a:alpha val="15000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2" name="b60e72baf6954ba6bef1a8f607ac015b"/>
          <p:cNvSpPr/>
          <p:nvPr/>
        </p:nvSpPr>
        <p:spPr>
          <a:xfrm>
            <a:off x="368709" y="1457325"/>
            <a:ext cx="238760" cy="238760"/>
          </a:xfrm>
          <a:prstGeom prst="ellipse">
            <a:avLst/>
          </a:pr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  <a:effectLst>
            <a:outerShdw blurRad="254000" dist="101600" dir="5400000" algn="ctr" rotWithShape="0">
              <a:srgbClr val="5877B6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extBox 3"/>
          <p:cNvSpPr txBox="1"/>
          <p:nvPr/>
        </p:nvSpPr>
        <p:spPr>
          <a:xfrm>
            <a:off x="596900" y="1358900"/>
            <a:ext cx="355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476098"/>
                </a:solidFill>
                <a:ea typeface="微软雅黑" panose="020b0503020204020204" pitchFamily="34" charset="-122"/>
              </a:rPr>
              <a:t>贪玩贪睡的童年</a:t>
            </a:r>
            <a:endParaRPr lang="en-US" sz="1100"/>
          </a:p>
        </p:txBody>
      </p:sp>
      <p:sp>
        <p:nvSpPr>
          <p:cNvPr id="4" name="ed01bb196e324aafa46541a4400f7dc5"/>
          <p:cNvSpPr/>
          <p:nvPr/>
        </p:nvSpPr>
        <p:spPr>
          <a:xfrm>
            <a:off x="368709" y="2346325"/>
            <a:ext cx="238760" cy="238760"/>
          </a:xfrm>
          <a:prstGeom prst="ellipse">
            <a:avLst/>
          </a:pr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  <a:effectLst>
            <a:outerShdw blurRad="254000" dist="101600" dir="5400000" algn="ctr" rotWithShape="0">
              <a:srgbClr val="5877B6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TextBox 5"/>
          <p:cNvSpPr txBox="1"/>
          <p:nvPr/>
        </p:nvSpPr>
        <p:spPr>
          <a:xfrm>
            <a:off x="596900" y="2247900"/>
            <a:ext cx="355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476098"/>
                </a:solidFill>
                <a:ea typeface="微软雅黑" panose="020b0503020204020204" pitchFamily="34" charset="-122"/>
              </a:rPr>
              <a:t>决心改掉贪睡的坏毛病</a:t>
            </a:r>
            <a:endParaRPr lang="en-US" sz="1100"/>
          </a:p>
        </p:txBody>
      </p:sp>
      <p:sp>
        <p:nvSpPr>
          <p:cNvPr id="6" name="be18c5c506214ed799aacf82354fd96a"/>
          <p:cNvSpPr/>
          <p:nvPr/>
        </p:nvSpPr>
        <p:spPr>
          <a:xfrm>
            <a:off x="368709" y="3235325"/>
            <a:ext cx="238760" cy="238760"/>
          </a:xfrm>
          <a:prstGeom prst="ellipse">
            <a:avLst/>
          </a:pr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  <a:effectLst>
            <a:outerShdw blurRad="254000" dist="101600" dir="5400000" algn="ctr" rotWithShape="0">
              <a:srgbClr val="5877B6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Box 7"/>
          <p:cNvSpPr txBox="1"/>
          <p:nvPr/>
        </p:nvSpPr>
        <p:spPr>
          <a:xfrm>
            <a:off x="596900" y="3136900"/>
            <a:ext cx="355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476098"/>
                </a:solidFill>
                <a:ea typeface="微软雅黑" panose="020b0503020204020204" pitchFamily="34" charset="-122"/>
              </a:rPr>
              <a:t>制作警枕的聪明举动</a:t>
            </a:r>
            <a:endParaRPr lang="en-US" sz="1100"/>
          </a:p>
        </p:txBody>
      </p:sp>
      <p:sp>
        <p:nvSpPr>
          <p:cNvPr id="8" name="8115c9817d7c4952ac2b16aa70ca0dd4"/>
          <p:cNvSpPr/>
          <p:nvPr/>
        </p:nvSpPr>
        <p:spPr>
          <a:xfrm>
            <a:off x="368709" y="4124325"/>
            <a:ext cx="238760" cy="238760"/>
          </a:xfrm>
          <a:prstGeom prst="ellipse">
            <a:avLst/>
          </a:pr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  <a:effectLst>
            <a:outerShdw blurRad="254000" dist="101600" dir="5400000" algn="ctr" rotWithShape="0">
              <a:srgbClr val="5877B6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TextBox 9"/>
          <p:cNvSpPr txBox="1"/>
          <p:nvPr/>
        </p:nvSpPr>
        <p:spPr>
          <a:xfrm>
            <a:off x="596900" y="4025900"/>
            <a:ext cx="3556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476098"/>
                </a:solidFill>
                <a:ea typeface="微软雅黑" panose="020b0503020204020204" pitchFamily="34" charset="-122"/>
              </a:rPr>
              <a:t>坚持不懈的学习与成就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1676400"/>
            <a:ext cx="9144000" cy="2247900"/>
          </a:xfrm>
          <a:prstGeom prst="rect">
            <a:avLst/>
          </a:pr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Box 21"/>
          <p:cNvSpPr txBox="1"/>
          <p:nvPr/>
        </p:nvSpPr>
        <p:spPr>
          <a:xfrm>
            <a:off x="4088843" y="1996108"/>
            <a:ext cx="825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chemeClr val="bg1"/>
                </a:solidFill>
                <a:effectLst>
                  <a:outerShdw blurRad="254000" dist="101600" dir="5400000" algn="ctr" rotWithShape="0">
                    <a:srgbClr val="000000">
                      <a:alpha val="15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PART</a:t>
            </a:r>
            <a:endParaRPr lang="id-ID" sz="1600" b="1">
              <a:solidFill>
                <a:schemeClr val="bg1"/>
              </a:solidFill>
              <a:effectLst>
                <a:outerShdw blurRad="254000" dist="101600" dir="5400000" algn="ctr" rotWithShape="0">
                  <a:srgbClr val="000000">
                    <a:alpha val="15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064000" y="2413000"/>
            <a:ext cx="4572000" cy="508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4000" b="1">
                <a:solidFill>
                  <a:srgbClr val="FFFFFF"/>
                </a:solidFill>
                <a:ea typeface="微软雅黑" panose="020b0503020204020204" pitchFamily="34" charset="-122"/>
              </a:rPr>
              <a:t>贪玩贪睡的童年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826000" y="1968500"/>
            <a:ext cx="1270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FFFFFF"/>
                </a:solidFill>
                <a:latin typeface="微软雅黑" panose="020b0503020204020204" pitchFamily="34" charset="-122"/>
              </a:rPr>
              <a:t>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矩形 62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825500" y="482600"/>
            <a:ext cx="97663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B659F"/>
                </a:solidFill>
                <a:ea typeface="微软雅黑" panose="020b0503020204020204" pitchFamily="34" charset="-122"/>
              </a:rPr>
              <a:t>贪玩贪睡的童年</a:t>
            </a:r>
            <a:endParaRPr lang="en-US" sz="1100"/>
          </a:p>
        </p:txBody>
      </p:sp>
      <p:sp>
        <p:nvSpPr>
          <p:cNvPr id="6" name="58be2e4914194768ada083f31d706a1c"/>
          <p:cNvSpPr/>
          <p:nvPr/>
        </p:nvSpPr>
        <p:spPr>
          <a:xfrm>
            <a:off x="995740" y="1788782"/>
            <a:ext cx="622127" cy="622127"/>
          </a:xfrm>
          <a:prstGeom prst="ellipse">
            <a:avLst/>
          </a:prstGeom>
          <a:gradFill>
            <a:gsLst>
              <a:gs pos="0">
                <a:srgbClr val="5877B6">
                  <a:lumMod val="80000"/>
                  <a:lumOff val="20000"/>
                </a:srgbClr>
              </a:gs>
              <a:gs pos="100000">
                <a:srgbClr val="465E96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id-ID" sz="845"/>
          </a:p>
        </p:txBody>
      </p:sp>
      <p:sp>
        <p:nvSpPr>
          <p:cNvPr id="7" name="491076bc8c8b418694f5603930b085df"/>
          <p:cNvSpPr>
            <a:spLocks noChangeArrowheads="1"/>
          </p:cNvSpPr>
          <p:nvPr/>
        </p:nvSpPr>
        <p:spPr bwMode="auto">
          <a:xfrm>
            <a:off x="1177186" y="1996719"/>
            <a:ext cx="259234" cy="206252"/>
          </a:xfrm>
          <a:custGeom>
            <a:gdLst>
              <a:gd name="T0" fmla="*/ 217118 w 602"/>
              <a:gd name="T1" fmla="*/ 38054 h 482"/>
              <a:gd name="T2" fmla="*/ 217118 w 602"/>
              <a:gd name="T3" fmla="*/ 38054 h 482"/>
              <a:gd name="T4" fmla="*/ 217118 w 602"/>
              <a:gd name="T5" fmla="*/ 38054 h 482"/>
              <a:gd name="T6" fmla="*/ 186411 w 602"/>
              <a:gd name="T7" fmla="*/ 104109 h 482"/>
              <a:gd name="T8" fmla="*/ 186411 w 602"/>
              <a:gd name="T9" fmla="*/ 104109 h 482"/>
              <a:gd name="T10" fmla="*/ 178824 w 602"/>
              <a:gd name="T11" fmla="*/ 111648 h 482"/>
              <a:gd name="T12" fmla="*/ 178824 w 602"/>
              <a:gd name="T13" fmla="*/ 111648 h 482"/>
              <a:gd name="T14" fmla="*/ 89231 w 602"/>
              <a:gd name="T15" fmla="*/ 116674 h 482"/>
              <a:gd name="T16" fmla="*/ 94289 w 602"/>
              <a:gd name="T17" fmla="*/ 132111 h 482"/>
              <a:gd name="T18" fmla="*/ 191468 w 602"/>
              <a:gd name="T19" fmla="*/ 132111 h 482"/>
              <a:gd name="T20" fmla="*/ 212060 w 602"/>
              <a:gd name="T21" fmla="*/ 152215 h 482"/>
              <a:gd name="T22" fmla="*/ 191468 w 602"/>
              <a:gd name="T23" fmla="*/ 172678 h 482"/>
              <a:gd name="T24" fmla="*/ 171238 w 602"/>
              <a:gd name="T25" fmla="*/ 152215 h 482"/>
              <a:gd name="T26" fmla="*/ 74058 w 602"/>
              <a:gd name="T27" fmla="*/ 152215 h 482"/>
              <a:gd name="T28" fmla="*/ 53467 w 602"/>
              <a:gd name="T29" fmla="*/ 172678 h 482"/>
              <a:gd name="T30" fmla="*/ 33236 w 602"/>
              <a:gd name="T31" fmla="*/ 152215 h 482"/>
              <a:gd name="T32" fmla="*/ 53467 w 602"/>
              <a:gd name="T33" fmla="*/ 132111 h 482"/>
              <a:gd name="T34" fmla="*/ 74058 w 602"/>
              <a:gd name="T35" fmla="*/ 132111 h 482"/>
              <a:gd name="T36" fmla="*/ 33236 w 602"/>
              <a:gd name="T37" fmla="*/ 20463 h 482"/>
              <a:gd name="T38" fmla="*/ 10115 w 602"/>
              <a:gd name="T39" fmla="*/ 20463 h 482"/>
              <a:gd name="T40" fmla="*/ 0 w 602"/>
              <a:gd name="T41" fmla="*/ 10052 h 482"/>
              <a:gd name="T42" fmla="*/ 10115 w 602"/>
              <a:gd name="T43" fmla="*/ 0 h 482"/>
              <a:gd name="T44" fmla="*/ 40822 w 602"/>
              <a:gd name="T45" fmla="*/ 0 h 482"/>
              <a:gd name="T46" fmla="*/ 50938 w 602"/>
              <a:gd name="T47" fmla="*/ 5026 h 482"/>
              <a:gd name="T48" fmla="*/ 50938 w 602"/>
              <a:gd name="T49" fmla="*/ 5026 h 482"/>
              <a:gd name="T50" fmla="*/ 56357 w 602"/>
              <a:gd name="T51" fmla="*/ 22976 h 482"/>
              <a:gd name="T52" fmla="*/ 206641 w 602"/>
              <a:gd name="T53" fmla="*/ 22976 h 482"/>
              <a:gd name="T54" fmla="*/ 217118 w 602"/>
              <a:gd name="T55" fmla="*/ 33028 h 482"/>
              <a:gd name="T56" fmla="*/ 217118 w 602"/>
              <a:gd name="T57" fmla="*/ 38054 h 482"/>
              <a:gd name="T58" fmla="*/ 63943 w 602"/>
              <a:gd name="T59" fmla="*/ 43080 h 482"/>
              <a:gd name="T60" fmla="*/ 63943 w 602"/>
              <a:gd name="T61" fmla="*/ 43080 h 482"/>
              <a:gd name="T62" fmla="*/ 81645 w 602"/>
              <a:gd name="T63" fmla="*/ 96570 h 482"/>
              <a:gd name="T64" fmla="*/ 171238 w 602"/>
              <a:gd name="T65" fmla="*/ 91544 h 482"/>
              <a:gd name="T66" fmla="*/ 191468 w 602"/>
              <a:gd name="T67" fmla="*/ 43080 h 482"/>
              <a:gd name="T68" fmla="*/ 63943 w 602"/>
              <a:gd name="T69" fmla="*/ 43080 h 482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602" h="482">
                <a:moveTo>
                  <a:pt x="601" y="106"/>
                </a:moveTo>
                <a:lnTo>
                  <a:pt x="601" y="106"/>
                </a:lnTo>
                <a:cubicBezTo>
                  <a:pt x="516" y="290"/>
                  <a:pt x="516" y="290"/>
                  <a:pt x="516" y="290"/>
                </a:cubicBezTo>
                <a:cubicBezTo>
                  <a:pt x="509" y="304"/>
                  <a:pt x="502" y="311"/>
                  <a:pt x="495" y="311"/>
                </a:cubicBezTo>
                <a:cubicBezTo>
                  <a:pt x="247" y="325"/>
                  <a:pt x="247" y="325"/>
                  <a:pt x="247" y="325"/>
                </a:cubicBezTo>
                <a:cubicBezTo>
                  <a:pt x="261" y="368"/>
                  <a:pt x="261" y="368"/>
                  <a:pt x="261" y="368"/>
                </a:cubicBezTo>
                <a:cubicBezTo>
                  <a:pt x="530" y="368"/>
                  <a:pt x="530" y="368"/>
                  <a:pt x="530" y="368"/>
                </a:cubicBezTo>
                <a:cubicBezTo>
                  <a:pt x="558" y="368"/>
                  <a:pt x="587" y="389"/>
                  <a:pt x="587" y="424"/>
                </a:cubicBezTo>
                <a:cubicBezTo>
                  <a:pt x="587" y="453"/>
                  <a:pt x="558" y="481"/>
                  <a:pt x="530" y="481"/>
                </a:cubicBezTo>
                <a:cubicBezTo>
                  <a:pt x="495" y="481"/>
                  <a:pt x="474" y="453"/>
                  <a:pt x="474" y="424"/>
                </a:cubicBezTo>
                <a:cubicBezTo>
                  <a:pt x="205" y="424"/>
                  <a:pt x="205" y="424"/>
                  <a:pt x="205" y="424"/>
                </a:cubicBezTo>
                <a:cubicBezTo>
                  <a:pt x="205" y="453"/>
                  <a:pt x="184" y="481"/>
                  <a:pt x="148" y="481"/>
                </a:cubicBezTo>
                <a:cubicBezTo>
                  <a:pt x="120" y="481"/>
                  <a:pt x="92" y="453"/>
                  <a:pt x="92" y="424"/>
                </a:cubicBezTo>
                <a:cubicBezTo>
                  <a:pt x="92" y="389"/>
                  <a:pt x="120" y="368"/>
                  <a:pt x="148" y="368"/>
                </a:cubicBezTo>
                <a:cubicBezTo>
                  <a:pt x="205" y="368"/>
                  <a:pt x="205" y="368"/>
                  <a:pt x="205" y="368"/>
                </a:cubicBezTo>
                <a:cubicBezTo>
                  <a:pt x="92" y="57"/>
                  <a:pt x="92" y="57"/>
                  <a:pt x="92" y="57"/>
                </a:cubicBezTo>
                <a:cubicBezTo>
                  <a:pt x="28" y="57"/>
                  <a:pt x="28" y="57"/>
                  <a:pt x="28" y="57"/>
                </a:cubicBezTo>
                <a:cubicBezTo>
                  <a:pt x="14" y="57"/>
                  <a:pt x="0" y="42"/>
                  <a:pt x="0" y="28"/>
                </a:cubicBezTo>
                <a:cubicBezTo>
                  <a:pt x="0" y="7"/>
                  <a:pt x="14" y="0"/>
                  <a:pt x="28" y="0"/>
                </a:cubicBezTo>
                <a:cubicBezTo>
                  <a:pt x="113" y="0"/>
                  <a:pt x="113" y="0"/>
                  <a:pt x="113" y="0"/>
                </a:cubicBezTo>
                <a:cubicBezTo>
                  <a:pt x="127" y="0"/>
                  <a:pt x="134" y="7"/>
                  <a:pt x="141" y="14"/>
                </a:cubicBezTo>
                <a:cubicBezTo>
                  <a:pt x="156" y="64"/>
                  <a:pt x="156" y="64"/>
                  <a:pt x="156" y="64"/>
                </a:cubicBezTo>
                <a:cubicBezTo>
                  <a:pt x="572" y="64"/>
                  <a:pt x="572" y="64"/>
                  <a:pt x="572" y="64"/>
                </a:cubicBezTo>
                <a:cubicBezTo>
                  <a:pt x="594" y="64"/>
                  <a:pt x="601" y="78"/>
                  <a:pt x="601" y="92"/>
                </a:cubicBezTo>
                <a:cubicBezTo>
                  <a:pt x="601" y="99"/>
                  <a:pt x="601" y="99"/>
                  <a:pt x="601" y="106"/>
                </a:cubicBezTo>
                <a:close/>
                <a:moveTo>
                  <a:pt x="177" y="120"/>
                </a:moveTo>
                <a:lnTo>
                  <a:pt x="177" y="120"/>
                </a:lnTo>
                <a:cubicBezTo>
                  <a:pt x="226" y="269"/>
                  <a:pt x="226" y="269"/>
                  <a:pt x="226" y="269"/>
                </a:cubicBezTo>
                <a:cubicBezTo>
                  <a:pt x="474" y="255"/>
                  <a:pt x="474" y="255"/>
                  <a:pt x="474" y="255"/>
                </a:cubicBezTo>
                <a:cubicBezTo>
                  <a:pt x="530" y="120"/>
                  <a:pt x="530" y="120"/>
                  <a:pt x="530" y="120"/>
                </a:cubicBezTo>
                <a:lnTo>
                  <a:pt x="177" y="12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315">
              <a:solidFill>
                <a:schemeClr val="bg1"/>
              </a:solidFill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625600" y="1955800"/>
            <a:ext cx="4089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1">
                <a:solidFill>
                  <a:srgbClr val="4B659F"/>
                </a:solidFill>
                <a:ea typeface="微软雅黑" panose="020b0503020204020204" pitchFamily="34" charset="-122"/>
              </a:rPr>
              <a:t>先生的谆谆教诲</a:t>
            </a:r>
            <a:endParaRPr lang="en-US" sz="1100"/>
          </a:p>
        </p:txBody>
      </p:sp>
      <p:sp>
        <p:nvSpPr>
          <p:cNvPr id="9" name="94394f6339f14c6a9ab54ee44471c62f"/>
          <p:cNvSpPr/>
          <p:nvPr/>
        </p:nvSpPr>
        <p:spPr>
          <a:xfrm>
            <a:off x="2011740" y="2664380"/>
            <a:ext cx="633344" cy="633344"/>
          </a:xfrm>
          <a:prstGeom prst="ellipse">
            <a:avLst/>
          </a:prstGeom>
          <a:gradFill>
            <a:gsLst>
              <a:gs pos="0">
                <a:srgbClr val="5877B6">
                  <a:lumMod val="80000"/>
                  <a:lumOff val="20000"/>
                </a:srgbClr>
              </a:gs>
              <a:gs pos="100000">
                <a:srgbClr val="465E96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id-ID" sz="845"/>
          </a:p>
        </p:txBody>
      </p:sp>
      <p:sp>
        <p:nvSpPr>
          <p:cNvPr id="10" name="22423d33c86c44c79f3f7b963146bf34"/>
          <p:cNvSpPr>
            <a:spLocks noChangeArrowheads="1"/>
          </p:cNvSpPr>
          <p:nvPr/>
        </p:nvSpPr>
        <p:spPr bwMode="auto">
          <a:xfrm>
            <a:off x="2184473" y="2854974"/>
            <a:ext cx="287879" cy="252156"/>
          </a:xfrm>
          <a:custGeom>
            <a:gdLst>
              <a:gd name="T0" fmla="*/ 212060 w 602"/>
              <a:gd name="T1" fmla="*/ 103681 h 531"/>
              <a:gd name="T2" fmla="*/ 112352 w 602"/>
              <a:gd name="T3" fmla="*/ 144579 h 531"/>
              <a:gd name="T4" fmla="*/ 112352 w 602"/>
              <a:gd name="T5" fmla="*/ 144579 h 531"/>
              <a:gd name="T6" fmla="*/ 109823 w 602"/>
              <a:gd name="T7" fmla="*/ 147090 h 531"/>
              <a:gd name="T8" fmla="*/ 104766 w 602"/>
              <a:gd name="T9" fmla="*/ 144579 h 531"/>
              <a:gd name="T10" fmla="*/ 104766 w 602"/>
              <a:gd name="T11" fmla="*/ 144579 h 531"/>
              <a:gd name="T12" fmla="*/ 5419 w 602"/>
              <a:gd name="T13" fmla="*/ 103681 h 531"/>
              <a:gd name="T14" fmla="*/ 10477 w 602"/>
              <a:gd name="T15" fmla="*/ 86102 h 531"/>
              <a:gd name="T16" fmla="*/ 15534 w 602"/>
              <a:gd name="T17" fmla="*/ 86102 h 531"/>
              <a:gd name="T18" fmla="*/ 15534 w 602"/>
              <a:gd name="T19" fmla="*/ 86102 h 531"/>
              <a:gd name="T20" fmla="*/ 204474 w 602"/>
              <a:gd name="T21" fmla="*/ 86102 h 531"/>
              <a:gd name="T22" fmla="*/ 204474 w 602"/>
              <a:gd name="T23" fmla="*/ 86102 h 531"/>
              <a:gd name="T24" fmla="*/ 207002 w 602"/>
              <a:gd name="T25" fmla="*/ 86102 h 531"/>
              <a:gd name="T26" fmla="*/ 212060 w 602"/>
              <a:gd name="T27" fmla="*/ 103681 h 531"/>
              <a:gd name="T28" fmla="*/ 212060 w 602"/>
              <a:gd name="T29" fmla="*/ 60630 h 531"/>
              <a:gd name="T30" fmla="*/ 112352 w 602"/>
              <a:gd name="T31" fmla="*/ 101169 h 531"/>
              <a:gd name="T32" fmla="*/ 112352 w 602"/>
              <a:gd name="T33" fmla="*/ 101169 h 531"/>
              <a:gd name="T34" fmla="*/ 109823 w 602"/>
              <a:gd name="T35" fmla="*/ 101169 h 531"/>
              <a:gd name="T36" fmla="*/ 104766 w 602"/>
              <a:gd name="T37" fmla="*/ 101169 h 531"/>
              <a:gd name="T38" fmla="*/ 104766 w 602"/>
              <a:gd name="T39" fmla="*/ 101169 h 531"/>
              <a:gd name="T40" fmla="*/ 5419 w 602"/>
              <a:gd name="T41" fmla="*/ 60630 h 531"/>
              <a:gd name="T42" fmla="*/ 5419 w 602"/>
              <a:gd name="T43" fmla="*/ 43051 h 531"/>
              <a:gd name="T44" fmla="*/ 104766 w 602"/>
              <a:gd name="T45" fmla="*/ 2511 h 531"/>
              <a:gd name="T46" fmla="*/ 104766 w 602"/>
              <a:gd name="T47" fmla="*/ 2511 h 531"/>
              <a:gd name="T48" fmla="*/ 109823 w 602"/>
              <a:gd name="T49" fmla="*/ 0 h 531"/>
              <a:gd name="T50" fmla="*/ 112352 w 602"/>
              <a:gd name="T51" fmla="*/ 2511 h 531"/>
              <a:gd name="T52" fmla="*/ 112352 w 602"/>
              <a:gd name="T53" fmla="*/ 2511 h 531"/>
              <a:gd name="T54" fmla="*/ 212060 w 602"/>
              <a:gd name="T55" fmla="*/ 43051 h 531"/>
              <a:gd name="T56" fmla="*/ 212060 w 602"/>
              <a:gd name="T57" fmla="*/ 60630 h 531"/>
              <a:gd name="T58" fmla="*/ 10477 w 602"/>
              <a:gd name="T59" fmla="*/ 129153 h 531"/>
              <a:gd name="T60" fmla="*/ 15534 w 602"/>
              <a:gd name="T61" fmla="*/ 129153 h 531"/>
              <a:gd name="T62" fmla="*/ 15534 w 602"/>
              <a:gd name="T63" fmla="*/ 129153 h 531"/>
              <a:gd name="T64" fmla="*/ 204474 w 602"/>
              <a:gd name="T65" fmla="*/ 129153 h 531"/>
              <a:gd name="T66" fmla="*/ 204474 w 602"/>
              <a:gd name="T67" fmla="*/ 129153 h 531"/>
              <a:gd name="T68" fmla="*/ 207002 w 602"/>
              <a:gd name="T69" fmla="*/ 129153 h 531"/>
              <a:gd name="T70" fmla="*/ 212060 w 602"/>
              <a:gd name="T71" fmla="*/ 149602 h 531"/>
              <a:gd name="T72" fmla="*/ 112352 w 602"/>
              <a:gd name="T73" fmla="*/ 190141 h 531"/>
              <a:gd name="T74" fmla="*/ 112352 w 602"/>
              <a:gd name="T75" fmla="*/ 190141 h 531"/>
              <a:gd name="T76" fmla="*/ 109823 w 602"/>
              <a:gd name="T77" fmla="*/ 190141 h 531"/>
              <a:gd name="T78" fmla="*/ 104766 w 602"/>
              <a:gd name="T79" fmla="*/ 190141 h 531"/>
              <a:gd name="T80" fmla="*/ 104766 w 602"/>
              <a:gd name="T81" fmla="*/ 190141 h 531"/>
              <a:gd name="T82" fmla="*/ 5419 w 602"/>
              <a:gd name="T83" fmla="*/ 149602 h 531"/>
              <a:gd name="T84" fmla="*/ 10477 w 602"/>
              <a:gd name="T85" fmla="*/ 129153 h 53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</a:gdLst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0" t="0" r="r" b="b"/>
            <a:pathLst>
              <a:path w="602" h="531">
                <a:moveTo>
                  <a:pt x="587" y="289"/>
                </a:moveTo>
                <a:lnTo>
                  <a:pt x="587" y="289"/>
                </a:lnTo>
                <a:cubicBezTo>
                  <a:pt x="311" y="403"/>
                  <a:pt x="311" y="403"/>
                  <a:pt x="311" y="403"/>
                </a:cubicBezTo>
                <a:cubicBezTo>
                  <a:pt x="311" y="410"/>
                  <a:pt x="304" y="410"/>
                  <a:pt x="304" y="410"/>
                </a:cubicBezTo>
                <a:cubicBezTo>
                  <a:pt x="297" y="410"/>
                  <a:pt x="297" y="410"/>
                  <a:pt x="290" y="403"/>
                </a:cubicBezTo>
                <a:cubicBezTo>
                  <a:pt x="15" y="289"/>
                  <a:pt x="15" y="289"/>
                  <a:pt x="15" y="289"/>
                </a:cubicBezTo>
                <a:cubicBezTo>
                  <a:pt x="7" y="289"/>
                  <a:pt x="0" y="275"/>
                  <a:pt x="0" y="268"/>
                </a:cubicBezTo>
                <a:cubicBezTo>
                  <a:pt x="0" y="247"/>
                  <a:pt x="15" y="240"/>
                  <a:pt x="29" y="240"/>
                </a:cubicBezTo>
                <a:cubicBezTo>
                  <a:pt x="36" y="240"/>
                  <a:pt x="36" y="240"/>
                  <a:pt x="43" y="240"/>
                </a:cubicBezTo>
                <a:cubicBezTo>
                  <a:pt x="304" y="346"/>
                  <a:pt x="304" y="346"/>
                  <a:pt x="304" y="346"/>
                </a:cubicBezTo>
                <a:cubicBezTo>
                  <a:pt x="566" y="240"/>
                  <a:pt x="566" y="240"/>
                  <a:pt x="566" y="240"/>
                </a:cubicBezTo>
                <a:lnTo>
                  <a:pt x="573" y="240"/>
                </a:lnTo>
                <a:cubicBezTo>
                  <a:pt x="594" y="240"/>
                  <a:pt x="601" y="247"/>
                  <a:pt x="601" y="268"/>
                </a:cubicBezTo>
                <a:cubicBezTo>
                  <a:pt x="601" y="275"/>
                  <a:pt x="594" y="289"/>
                  <a:pt x="587" y="289"/>
                </a:cubicBezTo>
                <a:close/>
                <a:moveTo>
                  <a:pt x="587" y="169"/>
                </a:moveTo>
                <a:lnTo>
                  <a:pt x="587" y="169"/>
                </a:lnTo>
                <a:cubicBezTo>
                  <a:pt x="311" y="282"/>
                  <a:pt x="311" y="282"/>
                  <a:pt x="311" y="282"/>
                </a:cubicBezTo>
                <a:lnTo>
                  <a:pt x="304" y="282"/>
                </a:lnTo>
                <a:cubicBezTo>
                  <a:pt x="297" y="282"/>
                  <a:pt x="297" y="282"/>
                  <a:pt x="290" y="282"/>
                </a:cubicBezTo>
                <a:cubicBezTo>
                  <a:pt x="15" y="169"/>
                  <a:pt x="15" y="169"/>
                  <a:pt x="15" y="169"/>
                </a:cubicBezTo>
                <a:cubicBezTo>
                  <a:pt x="7" y="162"/>
                  <a:pt x="0" y="155"/>
                  <a:pt x="0" y="141"/>
                </a:cubicBezTo>
                <a:cubicBezTo>
                  <a:pt x="0" y="134"/>
                  <a:pt x="7" y="120"/>
                  <a:pt x="15" y="120"/>
                </a:cubicBezTo>
                <a:cubicBezTo>
                  <a:pt x="290" y="7"/>
                  <a:pt x="290" y="7"/>
                  <a:pt x="290" y="7"/>
                </a:cubicBezTo>
                <a:cubicBezTo>
                  <a:pt x="297" y="0"/>
                  <a:pt x="297" y="0"/>
                  <a:pt x="304" y="0"/>
                </a:cubicBezTo>
                <a:cubicBezTo>
                  <a:pt x="304" y="0"/>
                  <a:pt x="311" y="0"/>
                  <a:pt x="311" y="7"/>
                </a:cubicBezTo>
                <a:cubicBezTo>
                  <a:pt x="587" y="120"/>
                  <a:pt x="587" y="120"/>
                  <a:pt x="587" y="120"/>
                </a:cubicBezTo>
                <a:cubicBezTo>
                  <a:pt x="594" y="120"/>
                  <a:pt x="601" y="134"/>
                  <a:pt x="601" y="141"/>
                </a:cubicBezTo>
                <a:cubicBezTo>
                  <a:pt x="601" y="155"/>
                  <a:pt x="594" y="162"/>
                  <a:pt x="587" y="169"/>
                </a:cubicBezTo>
                <a:close/>
                <a:moveTo>
                  <a:pt x="29" y="360"/>
                </a:moveTo>
                <a:lnTo>
                  <a:pt x="29" y="360"/>
                </a:lnTo>
                <a:cubicBezTo>
                  <a:pt x="36" y="360"/>
                  <a:pt x="36" y="360"/>
                  <a:pt x="43" y="360"/>
                </a:cubicBezTo>
                <a:cubicBezTo>
                  <a:pt x="304" y="473"/>
                  <a:pt x="304" y="473"/>
                  <a:pt x="304" y="473"/>
                </a:cubicBezTo>
                <a:cubicBezTo>
                  <a:pt x="566" y="360"/>
                  <a:pt x="566" y="360"/>
                  <a:pt x="566" y="360"/>
                </a:cubicBezTo>
                <a:lnTo>
                  <a:pt x="573" y="360"/>
                </a:lnTo>
                <a:cubicBezTo>
                  <a:pt x="594" y="360"/>
                  <a:pt x="601" y="374"/>
                  <a:pt x="601" y="388"/>
                </a:cubicBezTo>
                <a:cubicBezTo>
                  <a:pt x="601" y="403"/>
                  <a:pt x="594" y="410"/>
                  <a:pt x="587" y="417"/>
                </a:cubicBezTo>
                <a:cubicBezTo>
                  <a:pt x="311" y="530"/>
                  <a:pt x="311" y="530"/>
                  <a:pt x="311" y="530"/>
                </a:cubicBezTo>
                <a:lnTo>
                  <a:pt x="304" y="530"/>
                </a:lnTo>
                <a:cubicBezTo>
                  <a:pt x="297" y="530"/>
                  <a:pt x="297" y="530"/>
                  <a:pt x="290" y="530"/>
                </a:cubicBezTo>
                <a:cubicBezTo>
                  <a:pt x="15" y="417"/>
                  <a:pt x="15" y="417"/>
                  <a:pt x="15" y="417"/>
                </a:cubicBezTo>
                <a:cubicBezTo>
                  <a:pt x="7" y="410"/>
                  <a:pt x="0" y="403"/>
                  <a:pt x="0" y="388"/>
                </a:cubicBezTo>
                <a:cubicBezTo>
                  <a:pt x="0" y="374"/>
                  <a:pt x="15" y="360"/>
                  <a:pt x="29" y="36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315"/>
          </a:p>
        </p:txBody>
      </p:sp>
      <p:sp>
        <p:nvSpPr>
          <p:cNvPr id="11" name="TextBox 11"/>
          <p:cNvSpPr txBox="1"/>
          <p:nvPr/>
        </p:nvSpPr>
        <p:spPr>
          <a:xfrm>
            <a:off x="2641600" y="2844800"/>
            <a:ext cx="4089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1">
                <a:solidFill>
                  <a:srgbClr val="4B659F"/>
                </a:solidFill>
                <a:ea typeface="微软雅黑" panose="020b0503020204020204" pitchFamily="34" charset="-122"/>
              </a:rPr>
              <a:t>被同伴嘲笑和责罚</a:t>
            </a:r>
            <a:endParaRPr lang="en-US" sz="1100"/>
          </a:p>
        </p:txBody>
      </p:sp>
      <p:sp>
        <p:nvSpPr>
          <p:cNvPr id="12" name="3667e19d6c6249de904e2335041c4ce8"/>
          <p:cNvSpPr/>
          <p:nvPr/>
        </p:nvSpPr>
        <p:spPr>
          <a:xfrm>
            <a:off x="3027740" y="3566782"/>
            <a:ext cx="614081" cy="614081"/>
          </a:xfrm>
          <a:prstGeom prst="ellipse">
            <a:avLst/>
          </a:prstGeom>
          <a:gradFill>
            <a:gsLst>
              <a:gs pos="0">
                <a:srgbClr val="5877B6">
                  <a:lumMod val="80000"/>
                  <a:lumOff val="20000"/>
                </a:srgbClr>
              </a:gs>
              <a:gs pos="100000">
                <a:srgbClr val="465E96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id-ID" sz="845"/>
          </a:p>
        </p:txBody>
      </p:sp>
      <p:sp>
        <p:nvSpPr>
          <p:cNvPr id="13" name="362fe6e27b9b4ac588051213bda5892f"/>
          <p:cNvSpPr>
            <a:spLocks noChangeArrowheads="1"/>
          </p:cNvSpPr>
          <p:nvPr/>
        </p:nvSpPr>
        <p:spPr bwMode="auto">
          <a:xfrm>
            <a:off x="3215581" y="3761492"/>
            <a:ext cx="244585" cy="242799"/>
          </a:xfrm>
          <a:custGeom>
            <a:gdLst>
              <a:gd name="T0" fmla="*/ 207002 w 602"/>
              <a:gd name="T1" fmla="*/ 40594 h 601"/>
              <a:gd name="T2" fmla="*/ 207002 w 602"/>
              <a:gd name="T3" fmla="*/ 40594 h 601"/>
              <a:gd name="T4" fmla="*/ 196526 w 602"/>
              <a:gd name="T5" fmla="*/ 40594 h 601"/>
              <a:gd name="T6" fmla="*/ 196526 w 602"/>
              <a:gd name="T7" fmla="*/ 96275 h 601"/>
              <a:gd name="T8" fmla="*/ 196526 w 602"/>
              <a:gd name="T9" fmla="*/ 144412 h 601"/>
              <a:gd name="T10" fmla="*/ 196526 w 602"/>
              <a:gd name="T11" fmla="*/ 154830 h 601"/>
              <a:gd name="T12" fmla="*/ 186411 w 602"/>
              <a:gd name="T13" fmla="*/ 164889 h 601"/>
              <a:gd name="T14" fmla="*/ 132944 w 602"/>
              <a:gd name="T15" fmla="*/ 164889 h 601"/>
              <a:gd name="T16" fmla="*/ 166180 w 602"/>
              <a:gd name="T17" fmla="*/ 197938 h 601"/>
              <a:gd name="T18" fmla="*/ 166180 w 602"/>
              <a:gd name="T19" fmla="*/ 197938 h 601"/>
              <a:gd name="T20" fmla="*/ 168709 w 602"/>
              <a:gd name="T21" fmla="*/ 205482 h 601"/>
              <a:gd name="T22" fmla="*/ 158232 w 602"/>
              <a:gd name="T23" fmla="*/ 215541 h 601"/>
              <a:gd name="T24" fmla="*/ 153175 w 602"/>
              <a:gd name="T25" fmla="*/ 213026 h 601"/>
              <a:gd name="T26" fmla="*/ 153175 w 602"/>
              <a:gd name="T27" fmla="*/ 213026 h 601"/>
              <a:gd name="T28" fmla="*/ 117410 w 602"/>
              <a:gd name="T29" fmla="*/ 180336 h 601"/>
              <a:gd name="T30" fmla="*/ 117410 w 602"/>
              <a:gd name="T31" fmla="*/ 205482 h 601"/>
              <a:gd name="T32" fmla="*/ 107294 w 602"/>
              <a:gd name="T33" fmla="*/ 215541 h 601"/>
              <a:gd name="T34" fmla="*/ 97179 w 602"/>
              <a:gd name="T35" fmla="*/ 205482 h 601"/>
              <a:gd name="T36" fmla="*/ 97179 w 602"/>
              <a:gd name="T37" fmla="*/ 180336 h 601"/>
              <a:gd name="T38" fmla="*/ 63943 w 602"/>
              <a:gd name="T39" fmla="*/ 213026 h 601"/>
              <a:gd name="T40" fmla="*/ 63943 w 602"/>
              <a:gd name="T41" fmla="*/ 213026 h 601"/>
              <a:gd name="T42" fmla="*/ 56357 w 602"/>
              <a:gd name="T43" fmla="*/ 215541 h 601"/>
              <a:gd name="T44" fmla="*/ 45880 w 602"/>
              <a:gd name="T45" fmla="*/ 205482 h 601"/>
              <a:gd name="T46" fmla="*/ 51299 w 602"/>
              <a:gd name="T47" fmla="*/ 197938 h 601"/>
              <a:gd name="T48" fmla="*/ 51299 w 602"/>
              <a:gd name="T49" fmla="*/ 197938 h 601"/>
              <a:gd name="T50" fmla="*/ 84174 w 602"/>
              <a:gd name="T51" fmla="*/ 164889 h 601"/>
              <a:gd name="T52" fmla="*/ 30707 w 602"/>
              <a:gd name="T53" fmla="*/ 164889 h 601"/>
              <a:gd name="T54" fmla="*/ 20592 w 602"/>
              <a:gd name="T55" fmla="*/ 154830 h 601"/>
              <a:gd name="T56" fmla="*/ 20592 w 602"/>
              <a:gd name="T57" fmla="*/ 144412 h 601"/>
              <a:gd name="T58" fmla="*/ 20592 w 602"/>
              <a:gd name="T59" fmla="*/ 96275 h 601"/>
              <a:gd name="T60" fmla="*/ 20592 w 602"/>
              <a:gd name="T61" fmla="*/ 40594 h 601"/>
              <a:gd name="T62" fmla="*/ 10477 w 602"/>
              <a:gd name="T63" fmla="*/ 40594 h 601"/>
              <a:gd name="T64" fmla="*/ 0 w 602"/>
              <a:gd name="T65" fmla="*/ 30176 h 601"/>
              <a:gd name="T66" fmla="*/ 10477 w 602"/>
              <a:gd name="T67" fmla="*/ 20117 h 601"/>
              <a:gd name="T68" fmla="*/ 97179 w 602"/>
              <a:gd name="T69" fmla="*/ 20117 h 601"/>
              <a:gd name="T70" fmla="*/ 97179 w 602"/>
              <a:gd name="T71" fmla="*/ 10059 h 601"/>
              <a:gd name="T72" fmla="*/ 107294 w 602"/>
              <a:gd name="T73" fmla="*/ 0 h 601"/>
              <a:gd name="T74" fmla="*/ 117410 w 602"/>
              <a:gd name="T75" fmla="*/ 10059 h 601"/>
              <a:gd name="T76" fmla="*/ 117410 w 602"/>
              <a:gd name="T77" fmla="*/ 20117 h 601"/>
              <a:gd name="T78" fmla="*/ 207002 w 602"/>
              <a:gd name="T79" fmla="*/ 20117 h 601"/>
              <a:gd name="T80" fmla="*/ 217118 w 602"/>
              <a:gd name="T81" fmla="*/ 30176 h 601"/>
              <a:gd name="T82" fmla="*/ 207002 w 602"/>
              <a:gd name="T83" fmla="*/ 40594 h 601"/>
              <a:gd name="T84" fmla="*/ 176295 w 602"/>
              <a:gd name="T85" fmla="*/ 86216 h 601"/>
              <a:gd name="T86" fmla="*/ 176295 w 602"/>
              <a:gd name="T87" fmla="*/ 86216 h 601"/>
              <a:gd name="T88" fmla="*/ 176295 w 602"/>
              <a:gd name="T89" fmla="*/ 76158 h 601"/>
              <a:gd name="T90" fmla="*/ 176295 w 602"/>
              <a:gd name="T91" fmla="*/ 40594 h 601"/>
              <a:gd name="T92" fmla="*/ 40822 w 602"/>
              <a:gd name="T93" fmla="*/ 40594 h 601"/>
              <a:gd name="T94" fmla="*/ 40822 w 602"/>
              <a:gd name="T95" fmla="*/ 76158 h 601"/>
              <a:gd name="T96" fmla="*/ 40822 w 602"/>
              <a:gd name="T97" fmla="*/ 86216 h 601"/>
              <a:gd name="T98" fmla="*/ 40822 w 602"/>
              <a:gd name="T99" fmla="*/ 144412 h 601"/>
              <a:gd name="T100" fmla="*/ 176295 w 602"/>
              <a:gd name="T101" fmla="*/ 144412 h 601"/>
              <a:gd name="T102" fmla="*/ 176295 w 602"/>
              <a:gd name="T103" fmla="*/ 86216 h 601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602" h="601">
                <a:moveTo>
                  <a:pt x="573" y="113"/>
                </a:moveTo>
                <a:lnTo>
                  <a:pt x="573" y="113"/>
                </a:lnTo>
                <a:cubicBezTo>
                  <a:pt x="544" y="113"/>
                  <a:pt x="544" y="113"/>
                  <a:pt x="544" y="113"/>
                </a:cubicBezTo>
                <a:cubicBezTo>
                  <a:pt x="544" y="268"/>
                  <a:pt x="544" y="268"/>
                  <a:pt x="544" y="268"/>
                </a:cubicBezTo>
                <a:cubicBezTo>
                  <a:pt x="544" y="402"/>
                  <a:pt x="544" y="402"/>
                  <a:pt x="544" y="402"/>
                </a:cubicBezTo>
                <a:cubicBezTo>
                  <a:pt x="544" y="431"/>
                  <a:pt x="544" y="431"/>
                  <a:pt x="544" y="431"/>
                </a:cubicBezTo>
                <a:cubicBezTo>
                  <a:pt x="544" y="445"/>
                  <a:pt x="530" y="459"/>
                  <a:pt x="516" y="459"/>
                </a:cubicBezTo>
                <a:cubicBezTo>
                  <a:pt x="368" y="459"/>
                  <a:pt x="368" y="459"/>
                  <a:pt x="368" y="459"/>
                </a:cubicBezTo>
                <a:cubicBezTo>
                  <a:pt x="460" y="551"/>
                  <a:pt x="460" y="551"/>
                  <a:pt x="460" y="551"/>
                </a:cubicBezTo>
                <a:cubicBezTo>
                  <a:pt x="467" y="558"/>
                  <a:pt x="467" y="565"/>
                  <a:pt x="467" y="572"/>
                </a:cubicBezTo>
                <a:cubicBezTo>
                  <a:pt x="467" y="586"/>
                  <a:pt x="460" y="600"/>
                  <a:pt x="438" y="600"/>
                </a:cubicBezTo>
                <a:cubicBezTo>
                  <a:pt x="431" y="600"/>
                  <a:pt x="424" y="600"/>
                  <a:pt x="424" y="593"/>
                </a:cubicBezTo>
                <a:cubicBezTo>
                  <a:pt x="325" y="502"/>
                  <a:pt x="325" y="502"/>
                  <a:pt x="325" y="502"/>
                </a:cubicBezTo>
                <a:cubicBezTo>
                  <a:pt x="325" y="572"/>
                  <a:pt x="325" y="572"/>
                  <a:pt x="325" y="572"/>
                </a:cubicBezTo>
                <a:cubicBezTo>
                  <a:pt x="325" y="586"/>
                  <a:pt x="318" y="600"/>
                  <a:pt x="297" y="600"/>
                </a:cubicBezTo>
                <a:cubicBezTo>
                  <a:pt x="283" y="600"/>
                  <a:pt x="269" y="586"/>
                  <a:pt x="269" y="572"/>
                </a:cubicBezTo>
                <a:cubicBezTo>
                  <a:pt x="269" y="502"/>
                  <a:pt x="269" y="502"/>
                  <a:pt x="269" y="502"/>
                </a:cubicBezTo>
                <a:cubicBezTo>
                  <a:pt x="177" y="593"/>
                  <a:pt x="177" y="593"/>
                  <a:pt x="177" y="593"/>
                </a:cubicBezTo>
                <a:cubicBezTo>
                  <a:pt x="170" y="600"/>
                  <a:pt x="163" y="600"/>
                  <a:pt x="156" y="600"/>
                </a:cubicBezTo>
                <a:cubicBezTo>
                  <a:pt x="142" y="600"/>
                  <a:pt x="127" y="586"/>
                  <a:pt x="127" y="572"/>
                </a:cubicBezTo>
                <a:cubicBezTo>
                  <a:pt x="127" y="565"/>
                  <a:pt x="135" y="558"/>
                  <a:pt x="142" y="551"/>
                </a:cubicBezTo>
                <a:cubicBezTo>
                  <a:pt x="233" y="459"/>
                  <a:pt x="233" y="459"/>
                  <a:pt x="233" y="459"/>
                </a:cubicBezTo>
                <a:cubicBezTo>
                  <a:pt x="85" y="459"/>
                  <a:pt x="85" y="459"/>
                  <a:pt x="85" y="459"/>
                </a:cubicBezTo>
                <a:cubicBezTo>
                  <a:pt x="64" y="459"/>
                  <a:pt x="57" y="445"/>
                  <a:pt x="57" y="431"/>
                </a:cubicBezTo>
                <a:cubicBezTo>
                  <a:pt x="57" y="402"/>
                  <a:pt x="57" y="402"/>
                  <a:pt x="57" y="402"/>
                </a:cubicBezTo>
                <a:cubicBezTo>
                  <a:pt x="57" y="268"/>
                  <a:pt x="57" y="268"/>
                  <a:pt x="57" y="268"/>
                </a:cubicBezTo>
                <a:cubicBezTo>
                  <a:pt x="57" y="113"/>
                  <a:pt x="57" y="113"/>
                  <a:pt x="57" y="113"/>
                </a:cubicBezTo>
                <a:cubicBezTo>
                  <a:pt x="29" y="113"/>
                  <a:pt x="29" y="113"/>
                  <a:pt x="29" y="113"/>
                </a:cubicBezTo>
                <a:cubicBezTo>
                  <a:pt x="7" y="113"/>
                  <a:pt x="0" y="98"/>
                  <a:pt x="0" y="84"/>
                </a:cubicBezTo>
                <a:cubicBezTo>
                  <a:pt x="0" y="63"/>
                  <a:pt x="7" y="56"/>
                  <a:pt x="29" y="56"/>
                </a:cubicBezTo>
                <a:cubicBezTo>
                  <a:pt x="269" y="56"/>
                  <a:pt x="269" y="56"/>
                  <a:pt x="269" y="56"/>
                </a:cubicBezTo>
                <a:cubicBezTo>
                  <a:pt x="269" y="28"/>
                  <a:pt x="269" y="28"/>
                  <a:pt x="269" y="28"/>
                </a:cubicBezTo>
                <a:cubicBezTo>
                  <a:pt x="269" y="7"/>
                  <a:pt x="283" y="0"/>
                  <a:pt x="297" y="0"/>
                </a:cubicBezTo>
                <a:cubicBezTo>
                  <a:pt x="318" y="0"/>
                  <a:pt x="325" y="7"/>
                  <a:pt x="325" y="28"/>
                </a:cubicBezTo>
                <a:cubicBezTo>
                  <a:pt x="325" y="56"/>
                  <a:pt x="325" y="56"/>
                  <a:pt x="325" y="56"/>
                </a:cubicBezTo>
                <a:cubicBezTo>
                  <a:pt x="573" y="56"/>
                  <a:pt x="573" y="56"/>
                  <a:pt x="573" y="56"/>
                </a:cubicBezTo>
                <a:cubicBezTo>
                  <a:pt x="587" y="56"/>
                  <a:pt x="601" y="63"/>
                  <a:pt x="601" y="84"/>
                </a:cubicBezTo>
                <a:cubicBezTo>
                  <a:pt x="601" y="98"/>
                  <a:pt x="587" y="113"/>
                  <a:pt x="573" y="113"/>
                </a:cubicBezTo>
                <a:close/>
                <a:moveTo>
                  <a:pt x="488" y="240"/>
                </a:moveTo>
                <a:lnTo>
                  <a:pt x="488" y="240"/>
                </a:lnTo>
                <a:cubicBezTo>
                  <a:pt x="488" y="212"/>
                  <a:pt x="488" y="212"/>
                  <a:pt x="488" y="212"/>
                </a:cubicBezTo>
                <a:cubicBezTo>
                  <a:pt x="488" y="113"/>
                  <a:pt x="488" y="113"/>
                  <a:pt x="488" y="113"/>
                </a:cubicBezTo>
                <a:cubicBezTo>
                  <a:pt x="113" y="113"/>
                  <a:pt x="113" y="113"/>
                  <a:pt x="113" y="113"/>
                </a:cubicBezTo>
                <a:cubicBezTo>
                  <a:pt x="113" y="212"/>
                  <a:pt x="113" y="212"/>
                  <a:pt x="113" y="212"/>
                </a:cubicBezTo>
                <a:cubicBezTo>
                  <a:pt x="113" y="240"/>
                  <a:pt x="113" y="240"/>
                  <a:pt x="113" y="240"/>
                </a:cubicBezTo>
                <a:cubicBezTo>
                  <a:pt x="113" y="402"/>
                  <a:pt x="113" y="402"/>
                  <a:pt x="113" y="402"/>
                </a:cubicBezTo>
                <a:cubicBezTo>
                  <a:pt x="488" y="402"/>
                  <a:pt x="488" y="402"/>
                  <a:pt x="488" y="402"/>
                </a:cubicBezTo>
                <a:lnTo>
                  <a:pt x="488" y="24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315"/>
          </a:p>
        </p:txBody>
      </p:sp>
      <p:sp>
        <p:nvSpPr>
          <p:cNvPr id="14" name="TextBox 14"/>
          <p:cNvSpPr txBox="1"/>
          <p:nvPr/>
        </p:nvSpPr>
        <p:spPr>
          <a:xfrm>
            <a:off x="3657600" y="3733800"/>
            <a:ext cx="4089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1">
                <a:solidFill>
                  <a:srgbClr val="4B659F"/>
                </a:solidFill>
                <a:ea typeface="微软雅黑" panose="020b0503020204020204" pitchFamily="34" charset="-122"/>
              </a:rPr>
              <a:t>尝试改掉贪睡的坏毛病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927100" y="533400"/>
            <a:ext cx="99314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65E96"/>
                </a:solidFill>
                <a:ea typeface="微软雅黑" panose="020b0503020204020204" pitchFamily="34" charset="-122"/>
              </a:rPr>
              <a:t>贪玩贪睡的童年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724400" y="1270000"/>
            <a:ext cx="38100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0">
                <a:solidFill>
                  <a:srgbClr val="465E96"/>
                </a:solidFill>
                <a:ea typeface="微软雅黑" panose="020b0503020204020204" pitchFamily="34" charset="-122"/>
              </a:rPr>
              <a:t>先生的谆谆教诲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724400" y="1943100"/>
            <a:ext cx="3810000" cy="177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400" b="0">
                <a:solidFill>
                  <a:srgbClr val="7F7F7F"/>
                </a:solidFill>
                <a:ea typeface="微软雅黑" panose="020b0503020204020204" pitchFamily="34" charset="-122"/>
              </a:rPr>
              <a:t>司马光小时候是个贪玩贪睡的孩子，经常因为贪玩而耽误学习和作业。先生看在眼里，为了帮助司马光改掉这个坏习惯，他不断地进行谆谆教诲，告诫司马光要珍惜时间，努力学习。先生的教诲让司马光深受触动，他决心要努力改变自己，成为一个有作为的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927100" y="533400"/>
            <a:ext cx="99314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65E96"/>
                </a:solidFill>
                <a:ea typeface="微软雅黑" panose="020b0503020204020204" pitchFamily="34" charset="-122"/>
              </a:rPr>
              <a:t>贪玩贪睡的童年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724400" y="1270000"/>
            <a:ext cx="38100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0">
                <a:solidFill>
                  <a:srgbClr val="465E96"/>
                </a:solidFill>
                <a:ea typeface="微软雅黑" panose="020b0503020204020204" pitchFamily="34" charset="-122"/>
              </a:rPr>
              <a:t>被同伴嘲笑和责罚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724400" y="1943100"/>
            <a:ext cx="3810000" cy="177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400" b="0">
                <a:solidFill>
                  <a:srgbClr val="7F7F7F"/>
                </a:solidFill>
                <a:ea typeface="微软雅黑" panose="020b0503020204020204" pitchFamily="34" charset="-122"/>
              </a:rPr>
              <a:t>司马光的贪玩贪睡引来了同伴们的嘲笑和责罚。他的同伴们常常戏弄他，称他为"懒虫"，并不断提醒他要好好学习。有时候，甚至还会被先生罚站或者罚写批语，使他感到羞愧和自责。这些嘲笑和责罚让司马光感到自己的贪玩贪睡是多么不值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927100" y="533400"/>
            <a:ext cx="99314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65E96"/>
                </a:solidFill>
                <a:ea typeface="微软雅黑" panose="020b0503020204020204" pitchFamily="34" charset="-122"/>
              </a:rPr>
              <a:t>贪玩贪睡的童年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724400" y="1270000"/>
            <a:ext cx="38100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0">
                <a:solidFill>
                  <a:srgbClr val="465E96"/>
                </a:solidFill>
                <a:ea typeface="微软雅黑" panose="020b0503020204020204" pitchFamily="34" charset="-122"/>
              </a:rPr>
              <a:t>尝试改掉贪睡的坏毛病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724400" y="1943100"/>
            <a:ext cx="3810000" cy="177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400" b="0">
                <a:solidFill>
                  <a:srgbClr val="7F7F7F"/>
                </a:solidFill>
                <a:ea typeface="微软雅黑" panose="020b0503020204020204" pitchFamily="34" charset="-122"/>
              </a:rPr>
              <a:t>为了早早起床，司马光尝试了各种方法来改掉贪睡的坏毛病。有一次，他睡觉前喝了满满一肚子水，希望早上被憋醒。然而，结果却让他意外地尿了床，这让他感到非常尴尬和沮丧。但是，他并没有放弃，聪明的司马光决定用圆木头制作一个警枕。他将圆木头放在床的一侧，早上一翻身，头就会滑落在床板上，自然惊醒。这个方法让他成功地改掉了贪睡的坏毛病，从此他每天早早地起床读书，坚持不懈，最终成为了一个学识渊博的大文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1676400"/>
            <a:ext cx="9144000" cy="2247900"/>
          </a:xfrm>
          <a:prstGeom prst="rect">
            <a:avLst/>
          </a:prstGeom>
          <a:gradFill>
            <a:gsLst>
              <a:gs pos="0">
                <a:srgbClr val="5877B6"/>
              </a:gs>
              <a:gs pos="100000">
                <a:srgbClr val="465E9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Open 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Box 21"/>
          <p:cNvSpPr txBox="1"/>
          <p:nvPr/>
        </p:nvSpPr>
        <p:spPr>
          <a:xfrm>
            <a:off x="4088843" y="1996108"/>
            <a:ext cx="825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chemeClr val="bg1"/>
                </a:solidFill>
                <a:effectLst>
                  <a:outerShdw blurRad="254000" dist="101600" dir="5400000" algn="ctr" rotWithShape="0">
                    <a:srgbClr val="000000">
                      <a:alpha val="15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PART</a:t>
            </a:r>
            <a:endParaRPr lang="id-ID" sz="1600" b="1">
              <a:solidFill>
                <a:schemeClr val="bg1"/>
              </a:solidFill>
              <a:effectLst>
                <a:outerShdw blurRad="254000" dist="101600" dir="5400000" algn="ctr" rotWithShape="0">
                  <a:srgbClr val="000000">
                    <a:alpha val="15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064000" y="2413000"/>
            <a:ext cx="4572000" cy="508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4000" b="1">
                <a:solidFill>
                  <a:srgbClr val="FFFFFF"/>
                </a:solidFill>
                <a:ea typeface="微软雅黑" panose="020b0503020204020204" pitchFamily="34" charset="-122"/>
              </a:rPr>
              <a:t>决心改掉贪睡的坏毛病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826000" y="1968500"/>
            <a:ext cx="1270000" cy="2286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800" b="1">
                <a:solidFill>
                  <a:srgbClr val="FFFFFF"/>
                </a:solidFill>
                <a:latin typeface="微软雅黑" panose="020b0503020204020204" pitchFamily="34" charset="-122"/>
              </a:rPr>
              <a:t>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矩形 62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825500" y="482600"/>
            <a:ext cx="97663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B659F"/>
                </a:solidFill>
                <a:ea typeface="微软雅黑" panose="020b0503020204020204" pitchFamily="34" charset="-122"/>
              </a:rPr>
              <a:t>决心改掉贪睡的坏毛病</a:t>
            </a:r>
            <a:endParaRPr lang="en-US" sz="1100"/>
          </a:p>
        </p:txBody>
      </p:sp>
      <p:sp>
        <p:nvSpPr>
          <p:cNvPr id="6" name="a9886232d73148749a4c7c89911aabba"/>
          <p:cNvSpPr/>
          <p:nvPr/>
        </p:nvSpPr>
        <p:spPr>
          <a:xfrm>
            <a:off x="995740" y="1788782"/>
            <a:ext cx="622127" cy="622127"/>
          </a:xfrm>
          <a:prstGeom prst="ellipse">
            <a:avLst/>
          </a:prstGeom>
          <a:gradFill>
            <a:gsLst>
              <a:gs pos="0">
                <a:srgbClr val="5877B6">
                  <a:lumMod val="80000"/>
                  <a:lumOff val="20000"/>
                </a:srgbClr>
              </a:gs>
              <a:gs pos="100000">
                <a:srgbClr val="465E96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id-ID" sz="845"/>
          </a:p>
        </p:txBody>
      </p:sp>
      <p:sp>
        <p:nvSpPr>
          <p:cNvPr id="7" name="ed1e0336cd5046eeb86d972ed6e7e32c"/>
          <p:cNvSpPr>
            <a:spLocks noChangeArrowheads="1"/>
          </p:cNvSpPr>
          <p:nvPr/>
        </p:nvSpPr>
        <p:spPr bwMode="auto">
          <a:xfrm>
            <a:off x="1177186" y="1996719"/>
            <a:ext cx="259234" cy="206252"/>
          </a:xfrm>
          <a:custGeom>
            <a:gdLst>
              <a:gd name="T0" fmla="*/ 217118 w 602"/>
              <a:gd name="T1" fmla="*/ 38054 h 482"/>
              <a:gd name="T2" fmla="*/ 217118 w 602"/>
              <a:gd name="T3" fmla="*/ 38054 h 482"/>
              <a:gd name="T4" fmla="*/ 217118 w 602"/>
              <a:gd name="T5" fmla="*/ 38054 h 482"/>
              <a:gd name="T6" fmla="*/ 186411 w 602"/>
              <a:gd name="T7" fmla="*/ 104109 h 482"/>
              <a:gd name="T8" fmla="*/ 186411 w 602"/>
              <a:gd name="T9" fmla="*/ 104109 h 482"/>
              <a:gd name="T10" fmla="*/ 178824 w 602"/>
              <a:gd name="T11" fmla="*/ 111648 h 482"/>
              <a:gd name="T12" fmla="*/ 178824 w 602"/>
              <a:gd name="T13" fmla="*/ 111648 h 482"/>
              <a:gd name="T14" fmla="*/ 89231 w 602"/>
              <a:gd name="T15" fmla="*/ 116674 h 482"/>
              <a:gd name="T16" fmla="*/ 94289 w 602"/>
              <a:gd name="T17" fmla="*/ 132111 h 482"/>
              <a:gd name="T18" fmla="*/ 191468 w 602"/>
              <a:gd name="T19" fmla="*/ 132111 h 482"/>
              <a:gd name="T20" fmla="*/ 212060 w 602"/>
              <a:gd name="T21" fmla="*/ 152215 h 482"/>
              <a:gd name="T22" fmla="*/ 191468 w 602"/>
              <a:gd name="T23" fmla="*/ 172678 h 482"/>
              <a:gd name="T24" fmla="*/ 171238 w 602"/>
              <a:gd name="T25" fmla="*/ 152215 h 482"/>
              <a:gd name="T26" fmla="*/ 74058 w 602"/>
              <a:gd name="T27" fmla="*/ 152215 h 482"/>
              <a:gd name="T28" fmla="*/ 53467 w 602"/>
              <a:gd name="T29" fmla="*/ 172678 h 482"/>
              <a:gd name="T30" fmla="*/ 33236 w 602"/>
              <a:gd name="T31" fmla="*/ 152215 h 482"/>
              <a:gd name="T32" fmla="*/ 53467 w 602"/>
              <a:gd name="T33" fmla="*/ 132111 h 482"/>
              <a:gd name="T34" fmla="*/ 74058 w 602"/>
              <a:gd name="T35" fmla="*/ 132111 h 482"/>
              <a:gd name="T36" fmla="*/ 33236 w 602"/>
              <a:gd name="T37" fmla="*/ 20463 h 482"/>
              <a:gd name="T38" fmla="*/ 10115 w 602"/>
              <a:gd name="T39" fmla="*/ 20463 h 482"/>
              <a:gd name="T40" fmla="*/ 0 w 602"/>
              <a:gd name="T41" fmla="*/ 10052 h 482"/>
              <a:gd name="T42" fmla="*/ 10115 w 602"/>
              <a:gd name="T43" fmla="*/ 0 h 482"/>
              <a:gd name="T44" fmla="*/ 40822 w 602"/>
              <a:gd name="T45" fmla="*/ 0 h 482"/>
              <a:gd name="T46" fmla="*/ 50938 w 602"/>
              <a:gd name="T47" fmla="*/ 5026 h 482"/>
              <a:gd name="T48" fmla="*/ 50938 w 602"/>
              <a:gd name="T49" fmla="*/ 5026 h 482"/>
              <a:gd name="T50" fmla="*/ 56357 w 602"/>
              <a:gd name="T51" fmla="*/ 22976 h 482"/>
              <a:gd name="T52" fmla="*/ 206641 w 602"/>
              <a:gd name="T53" fmla="*/ 22976 h 482"/>
              <a:gd name="T54" fmla="*/ 217118 w 602"/>
              <a:gd name="T55" fmla="*/ 33028 h 482"/>
              <a:gd name="T56" fmla="*/ 217118 w 602"/>
              <a:gd name="T57" fmla="*/ 38054 h 482"/>
              <a:gd name="T58" fmla="*/ 63943 w 602"/>
              <a:gd name="T59" fmla="*/ 43080 h 482"/>
              <a:gd name="T60" fmla="*/ 63943 w 602"/>
              <a:gd name="T61" fmla="*/ 43080 h 482"/>
              <a:gd name="T62" fmla="*/ 81645 w 602"/>
              <a:gd name="T63" fmla="*/ 96570 h 482"/>
              <a:gd name="T64" fmla="*/ 171238 w 602"/>
              <a:gd name="T65" fmla="*/ 91544 h 482"/>
              <a:gd name="T66" fmla="*/ 191468 w 602"/>
              <a:gd name="T67" fmla="*/ 43080 h 482"/>
              <a:gd name="T68" fmla="*/ 63943 w 602"/>
              <a:gd name="T69" fmla="*/ 43080 h 482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602" h="482">
                <a:moveTo>
                  <a:pt x="601" y="106"/>
                </a:moveTo>
                <a:lnTo>
                  <a:pt x="601" y="106"/>
                </a:lnTo>
                <a:cubicBezTo>
                  <a:pt x="516" y="290"/>
                  <a:pt x="516" y="290"/>
                  <a:pt x="516" y="290"/>
                </a:cubicBezTo>
                <a:cubicBezTo>
                  <a:pt x="509" y="304"/>
                  <a:pt x="502" y="311"/>
                  <a:pt x="495" y="311"/>
                </a:cubicBezTo>
                <a:cubicBezTo>
                  <a:pt x="247" y="325"/>
                  <a:pt x="247" y="325"/>
                  <a:pt x="247" y="325"/>
                </a:cubicBezTo>
                <a:cubicBezTo>
                  <a:pt x="261" y="368"/>
                  <a:pt x="261" y="368"/>
                  <a:pt x="261" y="368"/>
                </a:cubicBezTo>
                <a:cubicBezTo>
                  <a:pt x="530" y="368"/>
                  <a:pt x="530" y="368"/>
                  <a:pt x="530" y="368"/>
                </a:cubicBezTo>
                <a:cubicBezTo>
                  <a:pt x="558" y="368"/>
                  <a:pt x="587" y="389"/>
                  <a:pt x="587" y="424"/>
                </a:cubicBezTo>
                <a:cubicBezTo>
                  <a:pt x="587" y="453"/>
                  <a:pt x="558" y="481"/>
                  <a:pt x="530" y="481"/>
                </a:cubicBezTo>
                <a:cubicBezTo>
                  <a:pt x="495" y="481"/>
                  <a:pt x="474" y="453"/>
                  <a:pt x="474" y="424"/>
                </a:cubicBezTo>
                <a:cubicBezTo>
                  <a:pt x="205" y="424"/>
                  <a:pt x="205" y="424"/>
                  <a:pt x="205" y="424"/>
                </a:cubicBezTo>
                <a:cubicBezTo>
                  <a:pt x="205" y="453"/>
                  <a:pt x="184" y="481"/>
                  <a:pt x="148" y="481"/>
                </a:cubicBezTo>
                <a:cubicBezTo>
                  <a:pt x="120" y="481"/>
                  <a:pt x="92" y="453"/>
                  <a:pt x="92" y="424"/>
                </a:cubicBezTo>
                <a:cubicBezTo>
                  <a:pt x="92" y="389"/>
                  <a:pt x="120" y="368"/>
                  <a:pt x="148" y="368"/>
                </a:cubicBezTo>
                <a:cubicBezTo>
                  <a:pt x="205" y="368"/>
                  <a:pt x="205" y="368"/>
                  <a:pt x="205" y="368"/>
                </a:cubicBezTo>
                <a:cubicBezTo>
                  <a:pt x="92" y="57"/>
                  <a:pt x="92" y="57"/>
                  <a:pt x="92" y="57"/>
                </a:cubicBezTo>
                <a:cubicBezTo>
                  <a:pt x="28" y="57"/>
                  <a:pt x="28" y="57"/>
                  <a:pt x="28" y="57"/>
                </a:cubicBezTo>
                <a:cubicBezTo>
                  <a:pt x="14" y="57"/>
                  <a:pt x="0" y="42"/>
                  <a:pt x="0" y="28"/>
                </a:cubicBezTo>
                <a:cubicBezTo>
                  <a:pt x="0" y="7"/>
                  <a:pt x="14" y="0"/>
                  <a:pt x="28" y="0"/>
                </a:cubicBezTo>
                <a:cubicBezTo>
                  <a:pt x="113" y="0"/>
                  <a:pt x="113" y="0"/>
                  <a:pt x="113" y="0"/>
                </a:cubicBezTo>
                <a:cubicBezTo>
                  <a:pt x="127" y="0"/>
                  <a:pt x="134" y="7"/>
                  <a:pt x="141" y="14"/>
                </a:cubicBezTo>
                <a:cubicBezTo>
                  <a:pt x="156" y="64"/>
                  <a:pt x="156" y="64"/>
                  <a:pt x="156" y="64"/>
                </a:cubicBezTo>
                <a:cubicBezTo>
                  <a:pt x="572" y="64"/>
                  <a:pt x="572" y="64"/>
                  <a:pt x="572" y="64"/>
                </a:cubicBezTo>
                <a:cubicBezTo>
                  <a:pt x="594" y="64"/>
                  <a:pt x="601" y="78"/>
                  <a:pt x="601" y="92"/>
                </a:cubicBezTo>
                <a:cubicBezTo>
                  <a:pt x="601" y="99"/>
                  <a:pt x="601" y="99"/>
                  <a:pt x="601" y="106"/>
                </a:cubicBezTo>
                <a:close/>
                <a:moveTo>
                  <a:pt x="177" y="120"/>
                </a:moveTo>
                <a:lnTo>
                  <a:pt x="177" y="120"/>
                </a:lnTo>
                <a:cubicBezTo>
                  <a:pt x="226" y="269"/>
                  <a:pt x="226" y="269"/>
                  <a:pt x="226" y="269"/>
                </a:cubicBezTo>
                <a:cubicBezTo>
                  <a:pt x="474" y="255"/>
                  <a:pt x="474" y="255"/>
                  <a:pt x="474" y="255"/>
                </a:cubicBezTo>
                <a:cubicBezTo>
                  <a:pt x="530" y="120"/>
                  <a:pt x="530" y="120"/>
                  <a:pt x="530" y="120"/>
                </a:cubicBezTo>
                <a:lnTo>
                  <a:pt x="177" y="12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315">
              <a:solidFill>
                <a:schemeClr val="bg1"/>
              </a:solidFill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625600" y="1955800"/>
            <a:ext cx="4089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1">
                <a:solidFill>
                  <a:srgbClr val="4B659F"/>
                </a:solidFill>
                <a:ea typeface="微软雅黑" panose="020b0503020204020204" pitchFamily="34" charset="-122"/>
              </a:rPr>
              <a:t>坚定决心</a:t>
            </a:r>
            <a:endParaRPr lang="en-US" sz="1100"/>
          </a:p>
        </p:txBody>
      </p:sp>
      <p:sp>
        <p:nvSpPr>
          <p:cNvPr id="9" name="673d527d7f5a4146bbfd113d0bd23df9"/>
          <p:cNvSpPr/>
          <p:nvPr/>
        </p:nvSpPr>
        <p:spPr>
          <a:xfrm>
            <a:off x="2011740" y="2664380"/>
            <a:ext cx="633344" cy="633344"/>
          </a:xfrm>
          <a:prstGeom prst="ellipse">
            <a:avLst/>
          </a:prstGeom>
          <a:gradFill>
            <a:gsLst>
              <a:gs pos="0">
                <a:srgbClr val="5877B6">
                  <a:lumMod val="80000"/>
                  <a:lumOff val="20000"/>
                </a:srgbClr>
              </a:gs>
              <a:gs pos="100000">
                <a:srgbClr val="465E96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id-ID" sz="845"/>
          </a:p>
        </p:txBody>
      </p:sp>
      <p:sp>
        <p:nvSpPr>
          <p:cNvPr id="10" name="45c0033ccf79425999dac1c4b7f72a3a"/>
          <p:cNvSpPr>
            <a:spLocks noChangeArrowheads="1"/>
          </p:cNvSpPr>
          <p:nvPr/>
        </p:nvSpPr>
        <p:spPr bwMode="auto">
          <a:xfrm>
            <a:off x="2184473" y="2854974"/>
            <a:ext cx="287879" cy="252156"/>
          </a:xfrm>
          <a:custGeom>
            <a:gdLst>
              <a:gd name="T0" fmla="*/ 212060 w 602"/>
              <a:gd name="T1" fmla="*/ 103681 h 531"/>
              <a:gd name="T2" fmla="*/ 112352 w 602"/>
              <a:gd name="T3" fmla="*/ 144579 h 531"/>
              <a:gd name="T4" fmla="*/ 112352 w 602"/>
              <a:gd name="T5" fmla="*/ 144579 h 531"/>
              <a:gd name="T6" fmla="*/ 109823 w 602"/>
              <a:gd name="T7" fmla="*/ 147090 h 531"/>
              <a:gd name="T8" fmla="*/ 104766 w 602"/>
              <a:gd name="T9" fmla="*/ 144579 h 531"/>
              <a:gd name="T10" fmla="*/ 104766 w 602"/>
              <a:gd name="T11" fmla="*/ 144579 h 531"/>
              <a:gd name="T12" fmla="*/ 5419 w 602"/>
              <a:gd name="T13" fmla="*/ 103681 h 531"/>
              <a:gd name="T14" fmla="*/ 10477 w 602"/>
              <a:gd name="T15" fmla="*/ 86102 h 531"/>
              <a:gd name="T16" fmla="*/ 15534 w 602"/>
              <a:gd name="T17" fmla="*/ 86102 h 531"/>
              <a:gd name="T18" fmla="*/ 15534 w 602"/>
              <a:gd name="T19" fmla="*/ 86102 h 531"/>
              <a:gd name="T20" fmla="*/ 204474 w 602"/>
              <a:gd name="T21" fmla="*/ 86102 h 531"/>
              <a:gd name="T22" fmla="*/ 204474 w 602"/>
              <a:gd name="T23" fmla="*/ 86102 h 531"/>
              <a:gd name="T24" fmla="*/ 207002 w 602"/>
              <a:gd name="T25" fmla="*/ 86102 h 531"/>
              <a:gd name="T26" fmla="*/ 212060 w 602"/>
              <a:gd name="T27" fmla="*/ 103681 h 531"/>
              <a:gd name="T28" fmla="*/ 212060 w 602"/>
              <a:gd name="T29" fmla="*/ 60630 h 531"/>
              <a:gd name="T30" fmla="*/ 112352 w 602"/>
              <a:gd name="T31" fmla="*/ 101169 h 531"/>
              <a:gd name="T32" fmla="*/ 112352 w 602"/>
              <a:gd name="T33" fmla="*/ 101169 h 531"/>
              <a:gd name="T34" fmla="*/ 109823 w 602"/>
              <a:gd name="T35" fmla="*/ 101169 h 531"/>
              <a:gd name="T36" fmla="*/ 104766 w 602"/>
              <a:gd name="T37" fmla="*/ 101169 h 531"/>
              <a:gd name="T38" fmla="*/ 104766 w 602"/>
              <a:gd name="T39" fmla="*/ 101169 h 531"/>
              <a:gd name="T40" fmla="*/ 5419 w 602"/>
              <a:gd name="T41" fmla="*/ 60630 h 531"/>
              <a:gd name="T42" fmla="*/ 5419 w 602"/>
              <a:gd name="T43" fmla="*/ 43051 h 531"/>
              <a:gd name="T44" fmla="*/ 104766 w 602"/>
              <a:gd name="T45" fmla="*/ 2511 h 531"/>
              <a:gd name="T46" fmla="*/ 104766 w 602"/>
              <a:gd name="T47" fmla="*/ 2511 h 531"/>
              <a:gd name="T48" fmla="*/ 109823 w 602"/>
              <a:gd name="T49" fmla="*/ 0 h 531"/>
              <a:gd name="T50" fmla="*/ 112352 w 602"/>
              <a:gd name="T51" fmla="*/ 2511 h 531"/>
              <a:gd name="T52" fmla="*/ 112352 w 602"/>
              <a:gd name="T53" fmla="*/ 2511 h 531"/>
              <a:gd name="T54" fmla="*/ 212060 w 602"/>
              <a:gd name="T55" fmla="*/ 43051 h 531"/>
              <a:gd name="T56" fmla="*/ 212060 w 602"/>
              <a:gd name="T57" fmla="*/ 60630 h 531"/>
              <a:gd name="T58" fmla="*/ 10477 w 602"/>
              <a:gd name="T59" fmla="*/ 129153 h 531"/>
              <a:gd name="T60" fmla="*/ 15534 w 602"/>
              <a:gd name="T61" fmla="*/ 129153 h 531"/>
              <a:gd name="T62" fmla="*/ 15534 w 602"/>
              <a:gd name="T63" fmla="*/ 129153 h 531"/>
              <a:gd name="T64" fmla="*/ 204474 w 602"/>
              <a:gd name="T65" fmla="*/ 129153 h 531"/>
              <a:gd name="T66" fmla="*/ 204474 w 602"/>
              <a:gd name="T67" fmla="*/ 129153 h 531"/>
              <a:gd name="T68" fmla="*/ 207002 w 602"/>
              <a:gd name="T69" fmla="*/ 129153 h 531"/>
              <a:gd name="T70" fmla="*/ 212060 w 602"/>
              <a:gd name="T71" fmla="*/ 149602 h 531"/>
              <a:gd name="T72" fmla="*/ 112352 w 602"/>
              <a:gd name="T73" fmla="*/ 190141 h 531"/>
              <a:gd name="T74" fmla="*/ 112352 w 602"/>
              <a:gd name="T75" fmla="*/ 190141 h 531"/>
              <a:gd name="T76" fmla="*/ 109823 w 602"/>
              <a:gd name="T77" fmla="*/ 190141 h 531"/>
              <a:gd name="T78" fmla="*/ 104766 w 602"/>
              <a:gd name="T79" fmla="*/ 190141 h 531"/>
              <a:gd name="T80" fmla="*/ 104766 w 602"/>
              <a:gd name="T81" fmla="*/ 190141 h 531"/>
              <a:gd name="T82" fmla="*/ 5419 w 602"/>
              <a:gd name="T83" fmla="*/ 149602 h 531"/>
              <a:gd name="T84" fmla="*/ 10477 w 602"/>
              <a:gd name="T85" fmla="*/ 129153 h 53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</a:gdLst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0" t="0" r="r" b="b"/>
            <a:pathLst>
              <a:path w="602" h="531">
                <a:moveTo>
                  <a:pt x="587" y="289"/>
                </a:moveTo>
                <a:lnTo>
                  <a:pt x="587" y="289"/>
                </a:lnTo>
                <a:cubicBezTo>
                  <a:pt x="311" y="403"/>
                  <a:pt x="311" y="403"/>
                  <a:pt x="311" y="403"/>
                </a:cubicBezTo>
                <a:cubicBezTo>
                  <a:pt x="311" y="410"/>
                  <a:pt x="304" y="410"/>
                  <a:pt x="304" y="410"/>
                </a:cubicBezTo>
                <a:cubicBezTo>
                  <a:pt x="297" y="410"/>
                  <a:pt x="297" y="410"/>
                  <a:pt x="290" y="403"/>
                </a:cubicBezTo>
                <a:cubicBezTo>
                  <a:pt x="15" y="289"/>
                  <a:pt x="15" y="289"/>
                  <a:pt x="15" y="289"/>
                </a:cubicBezTo>
                <a:cubicBezTo>
                  <a:pt x="7" y="289"/>
                  <a:pt x="0" y="275"/>
                  <a:pt x="0" y="268"/>
                </a:cubicBezTo>
                <a:cubicBezTo>
                  <a:pt x="0" y="247"/>
                  <a:pt x="15" y="240"/>
                  <a:pt x="29" y="240"/>
                </a:cubicBezTo>
                <a:cubicBezTo>
                  <a:pt x="36" y="240"/>
                  <a:pt x="36" y="240"/>
                  <a:pt x="43" y="240"/>
                </a:cubicBezTo>
                <a:cubicBezTo>
                  <a:pt x="304" y="346"/>
                  <a:pt x="304" y="346"/>
                  <a:pt x="304" y="346"/>
                </a:cubicBezTo>
                <a:cubicBezTo>
                  <a:pt x="566" y="240"/>
                  <a:pt x="566" y="240"/>
                  <a:pt x="566" y="240"/>
                </a:cubicBezTo>
                <a:lnTo>
                  <a:pt x="573" y="240"/>
                </a:lnTo>
                <a:cubicBezTo>
                  <a:pt x="594" y="240"/>
                  <a:pt x="601" y="247"/>
                  <a:pt x="601" y="268"/>
                </a:cubicBezTo>
                <a:cubicBezTo>
                  <a:pt x="601" y="275"/>
                  <a:pt x="594" y="289"/>
                  <a:pt x="587" y="289"/>
                </a:cubicBezTo>
                <a:close/>
                <a:moveTo>
                  <a:pt x="587" y="169"/>
                </a:moveTo>
                <a:lnTo>
                  <a:pt x="587" y="169"/>
                </a:lnTo>
                <a:cubicBezTo>
                  <a:pt x="311" y="282"/>
                  <a:pt x="311" y="282"/>
                  <a:pt x="311" y="282"/>
                </a:cubicBezTo>
                <a:lnTo>
                  <a:pt x="304" y="282"/>
                </a:lnTo>
                <a:cubicBezTo>
                  <a:pt x="297" y="282"/>
                  <a:pt x="297" y="282"/>
                  <a:pt x="290" y="282"/>
                </a:cubicBezTo>
                <a:cubicBezTo>
                  <a:pt x="15" y="169"/>
                  <a:pt x="15" y="169"/>
                  <a:pt x="15" y="169"/>
                </a:cubicBezTo>
                <a:cubicBezTo>
                  <a:pt x="7" y="162"/>
                  <a:pt x="0" y="155"/>
                  <a:pt x="0" y="141"/>
                </a:cubicBezTo>
                <a:cubicBezTo>
                  <a:pt x="0" y="134"/>
                  <a:pt x="7" y="120"/>
                  <a:pt x="15" y="120"/>
                </a:cubicBezTo>
                <a:cubicBezTo>
                  <a:pt x="290" y="7"/>
                  <a:pt x="290" y="7"/>
                  <a:pt x="290" y="7"/>
                </a:cubicBezTo>
                <a:cubicBezTo>
                  <a:pt x="297" y="0"/>
                  <a:pt x="297" y="0"/>
                  <a:pt x="304" y="0"/>
                </a:cubicBezTo>
                <a:cubicBezTo>
                  <a:pt x="304" y="0"/>
                  <a:pt x="311" y="0"/>
                  <a:pt x="311" y="7"/>
                </a:cubicBezTo>
                <a:cubicBezTo>
                  <a:pt x="587" y="120"/>
                  <a:pt x="587" y="120"/>
                  <a:pt x="587" y="120"/>
                </a:cubicBezTo>
                <a:cubicBezTo>
                  <a:pt x="594" y="120"/>
                  <a:pt x="601" y="134"/>
                  <a:pt x="601" y="141"/>
                </a:cubicBezTo>
                <a:cubicBezTo>
                  <a:pt x="601" y="155"/>
                  <a:pt x="594" y="162"/>
                  <a:pt x="587" y="169"/>
                </a:cubicBezTo>
                <a:close/>
                <a:moveTo>
                  <a:pt x="29" y="360"/>
                </a:moveTo>
                <a:lnTo>
                  <a:pt x="29" y="360"/>
                </a:lnTo>
                <a:cubicBezTo>
                  <a:pt x="36" y="360"/>
                  <a:pt x="36" y="360"/>
                  <a:pt x="43" y="360"/>
                </a:cubicBezTo>
                <a:cubicBezTo>
                  <a:pt x="304" y="473"/>
                  <a:pt x="304" y="473"/>
                  <a:pt x="304" y="473"/>
                </a:cubicBezTo>
                <a:cubicBezTo>
                  <a:pt x="566" y="360"/>
                  <a:pt x="566" y="360"/>
                  <a:pt x="566" y="360"/>
                </a:cubicBezTo>
                <a:lnTo>
                  <a:pt x="573" y="360"/>
                </a:lnTo>
                <a:cubicBezTo>
                  <a:pt x="594" y="360"/>
                  <a:pt x="601" y="374"/>
                  <a:pt x="601" y="388"/>
                </a:cubicBezTo>
                <a:cubicBezTo>
                  <a:pt x="601" y="403"/>
                  <a:pt x="594" y="410"/>
                  <a:pt x="587" y="417"/>
                </a:cubicBezTo>
                <a:cubicBezTo>
                  <a:pt x="311" y="530"/>
                  <a:pt x="311" y="530"/>
                  <a:pt x="311" y="530"/>
                </a:cubicBezTo>
                <a:lnTo>
                  <a:pt x="304" y="530"/>
                </a:lnTo>
                <a:cubicBezTo>
                  <a:pt x="297" y="530"/>
                  <a:pt x="297" y="530"/>
                  <a:pt x="290" y="530"/>
                </a:cubicBezTo>
                <a:cubicBezTo>
                  <a:pt x="15" y="417"/>
                  <a:pt x="15" y="417"/>
                  <a:pt x="15" y="417"/>
                </a:cubicBezTo>
                <a:cubicBezTo>
                  <a:pt x="7" y="410"/>
                  <a:pt x="0" y="403"/>
                  <a:pt x="0" y="388"/>
                </a:cubicBezTo>
                <a:cubicBezTo>
                  <a:pt x="0" y="374"/>
                  <a:pt x="15" y="360"/>
                  <a:pt x="29" y="36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315"/>
          </a:p>
        </p:txBody>
      </p:sp>
      <p:sp>
        <p:nvSpPr>
          <p:cNvPr id="11" name="TextBox 11"/>
          <p:cNvSpPr txBox="1"/>
          <p:nvPr/>
        </p:nvSpPr>
        <p:spPr>
          <a:xfrm>
            <a:off x="2641600" y="2844800"/>
            <a:ext cx="4089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1">
                <a:solidFill>
                  <a:srgbClr val="4B659F"/>
                </a:solidFill>
                <a:ea typeface="微软雅黑" panose="020b0503020204020204" pitchFamily="34" charset="-122"/>
              </a:rPr>
              <a:t>制定计划</a:t>
            </a:r>
            <a:endParaRPr lang="en-US" sz="1100"/>
          </a:p>
        </p:txBody>
      </p:sp>
      <p:sp>
        <p:nvSpPr>
          <p:cNvPr id="12" name="b624238bc80d4968a978eaa7509e7398"/>
          <p:cNvSpPr/>
          <p:nvPr/>
        </p:nvSpPr>
        <p:spPr>
          <a:xfrm>
            <a:off x="3027740" y="3566782"/>
            <a:ext cx="614081" cy="614081"/>
          </a:xfrm>
          <a:prstGeom prst="ellipse">
            <a:avLst/>
          </a:prstGeom>
          <a:gradFill>
            <a:gsLst>
              <a:gs pos="0">
                <a:srgbClr val="5877B6">
                  <a:lumMod val="80000"/>
                  <a:lumOff val="20000"/>
                </a:srgbClr>
              </a:gs>
              <a:gs pos="100000">
                <a:srgbClr val="465E96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id-ID" sz="845"/>
          </a:p>
        </p:txBody>
      </p:sp>
      <p:sp>
        <p:nvSpPr>
          <p:cNvPr id="13" name="65944057a39045b38694078fa44e2e64"/>
          <p:cNvSpPr>
            <a:spLocks noChangeArrowheads="1"/>
          </p:cNvSpPr>
          <p:nvPr/>
        </p:nvSpPr>
        <p:spPr bwMode="auto">
          <a:xfrm>
            <a:off x="3215581" y="3761492"/>
            <a:ext cx="244585" cy="242799"/>
          </a:xfrm>
          <a:custGeom>
            <a:gdLst>
              <a:gd name="T0" fmla="*/ 207002 w 602"/>
              <a:gd name="T1" fmla="*/ 40594 h 601"/>
              <a:gd name="T2" fmla="*/ 207002 w 602"/>
              <a:gd name="T3" fmla="*/ 40594 h 601"/>
              <a:gd name="T4" fmla="*/ 196526 w 602"/>
              <a:gd name="T5" fmla="*/ 40594 h 601"/>
              <a:gd name="T6" fmla="*/ 196526 w 602"/>
              <a:gd name="T7" fmla="*/ 96275 h 601"/>
              <a:gd name="T8" fmla="*/ 196526 w 602"/>
              <a:gd name="T9" fmla="*/ 144412 h 601"/>
              <a:gd name="T10" fmla="*/ 196526 w 602"/>
              <a:gd name="T11" fmla="*/ 154830 h 601"/>
              <a:gd name="T12" fmla="*/ 186411 w 602"/>
              <a:gd name="T13" fmla="*/ 164889 h 601"/>
              <a:gd name="T14" fmla="*/ 132944 w 602"/>
              <a:gd name="T15" fmla="*/ 164889 h 601"/>
              <a:gd name="T16" fmla="*/ 166180 w 602"/>
              <a:gd name="T17" fmla="*/ 197938 h 601"/>
              <a:gd name="T18" fmla="*/ 166180 w 602"/>
              <a:gd name="T19" fmla="*/ 197938 h 601"/>
              <a:gd name="T20" fmla="*/ 168709 w 602"/>
              <a:gd name="T21" fmla="*/ 205482 h 601"/>
              <a:gd name="T22" fmla="*/ 158232 w 602"/>
              <a:gd name="T23" fmla="*/ 215541 h 601"/>
              <a:gd name="T24" fmla="*/ 153175 w 602"/>
              <a:gd name="T25" fmla="*/ 213026 h 601"/>
              <a:gd name="T26" fmla="*/ 153175 w 602"/>
              <a:gd name="T27" fmla="*/ 213026 h 601"/>
              <a:gd name="T28" fmla="*/ 117410 w 602"/>
              <a:gd name="T29" fmla="*/ 180336 h 601"/>
              <a:gd name="T30" fmla="*/ 117410 w 602"/>
              <a:gd name="T31" fmla="*/ 205482 h 601"/>
              <a:gd name="T32" fmla="*/ 107294 w 602"/>
              <a:gd name="T33" fmla="*/ 215541 h 601"/>
              <a:gd name="T34" fmla="*/ 97179 w 602"/>
              <a:gd name="T35" fmla="*/ 205482 h 601"/>
              <a:gd name="T36" fmla="*/ 97179 w 602"/>
              <a:gd name="T37" fmla="*/ 180336 h 601"/>
              <a:gd name="T38" fmla="*/ 63943 w 602"/>
              <a:gd name="T39" fmla="*/ 213026 h 601"/>
              <a:gd name="T40" fmla="*/ 63943 w 602"/>
              <a:gd name="T41" fmla="*/ 213026 h 601"/>
              <a:gd name="T42" fmla="*/ 56357 w 602"/>
              <a:gd name="T43" fmla="*/ 215541 h 601"/>
              <a:gd name="T44" fmla="*/ 45880 w 602"/>
              <a:gd name="T45" fmla="*/ 205482 h 601"/>
              <a:gd name="T46" fmla="*/ 51299 w 602"/>
              <a:gd name="T47" fmla="*/ 197938 h 601"/>
              <a:gd name="T48" fmla="*/ 51299 w 602"/>
              <a:gd name="T49" fmla="*/ 197938 h 601"/>
              <a:gd name="T50" fmla="*/ 84174 w 602"/>
              <a:gd name="T51" fmla="*/ 164889 h 601"/>
              <a:gd name="T52" fmla="*/ 30707 w 602"/>
              <a:gd name="T53" fmla="*/ 164889 h 601"/>
              <a:gd name="T54" fmla="*/ 20592 w 602"/>
              <a:gd name="T55" fmla="*/ 154830 h 601"/>
              <a:gd name="T56" fmla="*/ 20592 w 602"/>
              <a:gd name="T57" fmla="*/ 144412 h 601"/>
              <a:gd name="T58" fmla="*/ 20592 w 602"/>
              <a:gd name="T59" fmla="*/ 96275 h 601"/>
              <a:gd name="T60" fmla="*/ 20592 w 602"/>
              <a:gd name="T61" fmla="*/ 40594 h 601"/>
              <a:gd name="T62" fmla="*/ 10477 w 602"/>
              <a:gd name="T63" fmla="*/ 40594 h 601"/>
              <a:gd name="T64" fmla="*/ 0 w 602"/>
              <a:gd name="T65" fmla="*/ 30176 h 601"/>
              <a:gd name="T66" fmla="*/ 10477 w 602"/>
              <a:gd name="T67" fmla="*/ 20117 h 601"/>
              <a:gd name="T68" fmla="*/ 97179 w 602"/>
              <a:gd name="T69" fmla="*/ 20117 h 601"/>
              <a:gd name="T70" fmla="*/ 97179 w 602"/>
              <a:gd name="T71" fmla="*/ 10059 h 601"/>
              <a:gd name="T72" fmla="*/ 107294 w 602"/>
              <a:gd name="T73" fmla="*/ 0 h 601"/>
              <a:gd name="T74" fmla="*/ 117410 w 602"/>
              <a:gd name="T75" fmla="*/ 10059 h 601"/>
              <a:gd name="T76" fmla="*/ 117410 w 602"/>
              <a:gd name="T77" fmla="*/ 20117 h 601"/>
              <a:gd name="T78" fmla="*/ 207002 w 602"/>
              <a:gd name="T79" fmla="*/ 20117 h 601"/>
              <a:gd name="T80" fmla="*/ 217118 w 602"/>
              <a:gd name="T81" fmla="*/ 30176 h 601"/>
              <a:gd name="T82" fmla="*/ 207002 w 602"/>
              <a:gd name="T83" fmla="*/ 40594 h 601"/>
              <a:gd name="T84" fmla="*/ 176295 w 602"/>
              <a:gd name="T85" fmla="*/ 86216 h 601"/>
              <a:gd name="T86" fmla="*/ 176295 w 602"/>
              <a:gd name="T87" fmla="*/ 86216 h 601"/>
              <a:gd name="T88" fmla="*/ 176295 w 602"/>
              <a:gd name="T89" fmla="*/ 76158 h 601"/>
              <a:gd name="T90" fmla="*/ 176295 w 602"/>
              <a:gd name="T91" fmla="*/ 40594 h 601"/>
              <a:gd name="T92" fmla="*/ 40822 w 602"/>
              <a:gd name="T93" fmla="*/ 40594 h 601"/>
              <a:gd name="T94" fmla="*/ 40822 w 602"/>
              <a:gd name="T95" fmla="*/ 76158 h 601"/>
              <a:gd name="T96" fmla="*/ 40822 w 602"/>
              <a:gd name="T97" fmla="*/ 86216 h 601"/>
              <a:gd name="T98" fmla="*/ 40822 w 602"/>
              <a:gd name="T99" fmla="*/ 144412 h 601"/>
              <a:gd name="T100" fmla="*/ 176295 w 602"/>
              <a:gd name="T101" fmla="*/ 144412 h 601"/>
              <a:gd name="T102" fmla="*/ 176295 w 602"/>
              <a:gd name="T103" fmla="*/ 86216 h 601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602" h="601">
                <a:moveTo>
                  <a:pt x="573" y="113"/>
                </a:moveTo>
                <a:lnTo>
                  <a:pt x="573" y="113"/>
                </a:lnTo>
                <a:cubicBezTo>
                  <a:pt x="544" y="113"/>
                  <a:pt x="544" y="113"/>
                  <a:pt x="544" y="113"/>
                </a:cubicBezTo>
                <a:cubicBezTo>
                  <a:pt x="544" y="268"/>
                  <a:pt x="544" y="268"/>
                  <a:pt x="544" y="268"/>
                </a:cubicBezTo>
                <a:cubicBezTo>
                  <a:pt x="544" y="402"/>
                  <a:pt x="544" y="402"/>
                  <a:pt x="544" y="402"/>
                </a:cubicBezTo>
                <a:cubicBezTo>
                  <a:pt x="544" y="431"/>
                  <a:pt x="544" y="431"/>
                  <a:pt x="544" y="431"/>
                </a:cubicBezTo>
                <a:cubicBezTo>
                  <a:pt x="544" y="445"/>
                  <a:pt x="530" y="459"/>
                  <a:pt x="516" y="459"/>
                </a:cubicBezTo>
                <a:cubicBezTo>
                  <a:pt x="368" y="459"/>
                  <a:pt x="368" y="459"/>
                  <a:pt x="368" y="459"/>
                </a:cubicBezTo>
                <a:cubicBezTo>
                  <a:pt x="460" y="551"/>
                  <a:pt x="460" y="551"/>
                  <a:pt x="460" y="551"/>
                </a:cubicBezTo>
                <a:cubicBezTo>
                  <a:pt x="467" y="558"/>
                  <a:pt x="467" y="565"/>
                  <a:pt x="467" y="572"/>
                </a:cubicBezTo>
                <a:cubicBezTo>
                  <a:pt x="467" y="586"/>
                  <a:pt x="460" y="600"/>
                  <a:pt x="438" y="600"/>
                </a:cubicBezTo>
                <a:cubicBezTo>
                  <a:pt x="431" y="600"/>
                  <a:pt x="424" y="600"/>
                  <a:pt x="424" y="593"/>
                </a:cubicBezTo>
                <a:cubicBezTo>
                  <a:pt x="325" y="502"/>
                  <a:pt x="325" y="502"/>
                  <a:pt x="325" y="502"/>
                </a:cubicBezTo>
                <a:cubicBezTo>
                  <a:pt x="325" y="572"/>
                  <a:pt x="325" y="572"/>
                  <a:pt x="325" y="572"/>
                </a:cubicBezTo>
                <a:cubicBezTo>
                  <a:pt x="325" y="586"/>
                  <a:pt x="318" y="600"/>
                  <a:pt x="297" y="600"/>
                </a:cubicBezTo>
                <a:cubicBezTo>
                  <a:pt x="283" y="600"/>
                  <a:pt x="269" y="586"/>
                  <a:pt x="269" y="572"/>
                </a:cubicBezTo>
                <a:cubicBezTo>
                  <a:pt x="269" y="502"/>
                  <a:pt x="269" y="502"/>
                  <a:pt x="269" y="502"/>
                </a:cubicBezTo>
                <a:cubicBezTo>
                  <a:pt x="177" y="593"/>
                  <a:pt x="177" y="593"/>
                  <a:pt x="177" y="593"/>
                </a:cubicBezTo>
                <a:cubicBezTo>
                  <a:pt x="170" y="600"/>
                  <a:pt x="163" y="600"/>
                  <a:pt x="156" y="600"/>
                </a:cubicBezTo>
                <a:cubicBezTo>
                  <a:pt x="142" y="600"/>
                  <a:pt x="127" y="586"/>
                  <a:pt x="127" y="572"/>
                </a:cubicBezTo>
                <a:cubicBezTo>
                  <a:pt x="127" y="565"/>
                  <a:pt x="135" y="558"/>
                  <a:pt x="142" y="551"/>
                </a:cubicBezTo>
                <a:cubicBezTo>
                  <a:pt x="233" y="459"/>
                  <a:pt x="233" y="459"/>
                  <a:pt x="233" y="459"/>
                </a:cubicBezTo>
                <a:cubicBezTo>
                  <a:pt x="85" y="459"/>
                  <a:pt x="85" y="459"/>
                  <a:pt x="85" y="459"/>
                </a:cubicBezTo>
                <a:cubicBezTo>
                  <a:pt x="64" y="459"/>
                  <a:pt x="57" y="445"/>
                  <a:pt x="57" y="431"/>
                </a:cubicBezTo>
                <a:cubicBezTo>
                  <a:pt x="57" y="402"/>
                  <a:pt x="57" y="402"/>
                  <a:pt x="57" y="402"/>
                </a:cubicBezTo>
                <a:cubicBezTo>
                  <a:pt x="57" y="268"/>
                  <a:pt x="57" y="268"/>
                  <a:pt x="57" y="268"/>
                </a:cubicBezTo>
                <a:cubicBezTo>
                  <a:pt x="57" y="113"/>
                  <a:pt x="57" y="113"/>
                  <a:pt x="57" y="113"/>
                </a:cubicBezTo>
                <a:cubicBezTo>
                  <a:pt x="29" y="113"/>
                  <a:pt x="29" y="113"/>
                  <a:pt x="29" y="113"/>
                </a:cubicBezTo>
                <a:cubicBezTo>
                  <a:pt x="7" y="113"/>
                  <a:pt x="0" y="98"/>
                  <a:pt x="0" y="84"/>
                </a:cubicBezTo>
                <a:cubicBezTo>
                  <a:pt x="0" y="63"/>
                  <a:pt x="7" y="56"/>
                  <a:pt x="29" y="56"/>
                </a:cubicBezTo>
                <a:cubicBezTo>
                  <a:pt x="269" y="56"/>
                  <a:pt x="269" y="56"/>
                  <a:pt x="269" y="56"/>
                </a:cubicBezTo>
                <a:cubicBezTo>
                  <a:pt x="269" y="28"/>
                  <a:pt x="269" y="28"/>
                  <a:pt x="269" y="28"/>
                </a:cubicBezTo>
                <a:cubicBezTo>
                  <a:pt x="269" y="7"/>
                  <a:pt x="283" y="0"/>
                  <a:pt x="297" y="0"/>
                </a:cubicBezTo>
                <a:cubicBezTo>
                  <a:pt x="318" y="0"/>
                  <a:pt x="325" y="7"/>
                  <a:pt x="325" y="28"/>
                </a:cubicBezTo>
                <a:cubicBezTo>
                  <a:pt x="325" y="56"/>
                  <a:pt x="325" y="56"/>
                  <a:pt x="325" y="56"/>
                </a:cubicBezTo>
                <a:cubicBezTo>
                  <a:pt x="573" y="56"/>
                  <a:pt x="573" y="56"/>
                  <a:pt x="573" y="56"/>
                </a:cubicBezTo>
                <a:cubicBezTo>
                  <a:pt x="587" y="56"/>
                  <a:pt x="601" y="63"/>
                  <a:pt x="601" y="84"/>
                </a:cubicBezTo>
                <a:cubicBezTo>
                  <a:pt x="601" y="98"/>
                  <a:pt x="587" y="113"/>
                  <a:pt x="573" y="113"/>
                </a:cubicBezTo>
                <a:close/>
                <a:moveTo>
                  <a:pt x="488" y="240"/>
                </a:moveTo>
                <a:lnTo>
                  <a:pt x="488" y="240"/>
                </a:lnTo>
                <a:cubicBezTo>
                  <a:pt x="488" y="212"/>
                  <a:pt x="488" y="212"/>
                  <a:pt x="488" y="212"/>
                </a:cubicBezTo>
                <a:cubicBezTo>
                  <a:pt x="488" y="113"/>
                  <a:pt x="488" y="113"/>
                  <a:pt x="488" y="113"/>
                </a:cubicBezTo>
                <a:cubicBezTo>
                  <a:pt x="113" y="113"/>
                  <a:pt x="113" y="113"/>
                  <a:pt x="113" y="113"/>
                </a:cubicBezTo>
                <a:cubicBezTo>
                  <a:pt x="113" y="212"/>
                  <a:pt x="113" y="212"/>
                  <a:pt x="113" y="212"/>
                </a:cubicBezTo>
                <a:cubicBezTo>
                  <a:pt x="113" y="240"/>
                  <a:pt x="113" y="240"/>
                  <a:pt x="113" y="240"/>
                </a:cubicBezTo>
                <a:cubicBezTo>
                  <a:pt x="113" y="402"/>
                  <a:pt x="113" y="402"/>
                  <a:pt x="113" y="402"/>
                </a:cubicBezTo>
                <a:cubicBezTo>
                  <a:pt x="488" y="402"/>
                  <a:pt x="488" y="402"/>
                  <a:pt x="488" y="402"/>
                </a:cubicBezTo>
                <a:lnTo>
                  <a:pt x="488" y="24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315"/>
          </a:p>
        </p:txBody>
      </p:sp>
      <p:sp>
        <p:nvSpPr>
          <p:cNvPr id="14" name="TextBox 14"/>
          <p:cNvSpPr txBox="1"/>
          <p:nvPr/>
        </p:nvSpPr>
        <p:spPr>
          <a:xfrm>
            <a:off x="3657600" y="3733800"/>
            <a:ext cx="4089400" cy="2032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600" b="1">
                <a:solidFill>
                  <a:srgbClr val="4B659F"/>
                </a:solidFill>
                <a:ea typeface="微软雅黑" panose="020b0503020204020204" pitchFamily="34" charset="-122"/>
              </a:rPr>
              <a:t>制作警枕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927100" y="533400"/>
            <a:ext cx="99314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65E96"/>
                </a:solidFill>
                <a:ea typeface="微软雅黑" panose="020b0503020204020204" pitchFamily="34" charset="-122"/>
              </a:rPr>
              <a:t>决心改掉贪睡的坏毛病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724400" y="1270000"/>
            <a:ext cx="38100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0">
                <a:solidFill>
                  <a:srgbClr val="465E96"/>
                </a:solidFill>
                <a:ea typeface="微软雅黑" panose="020b0503020204020204" pitchFamily="34" charset="-122"/>
              </a:rPr>
              <a:t>坚定决心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724400" y="1943100"/>
            <a:ext cx="3810000" cy="177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400" b="0">
                <a:solidFill>
                  <a:srgbClr val="7F7F7F"/>
                </a:solidFill>
                <a:ea typeface="微软雅黑" panose="020b0503020204020204" pitchFamily="34" charset="-122"/>
              </a:rPr>
              <a:t>司马光在先生的谆谆教诲下，意识到贪睡是妨碍自己成长的坏毛病。他下定决心要改掉这个毛病，为此付出了努力和坚持。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878539" y="0"/>
            <a:ext cx="2047875" cy="292100"/>
          </a:xfrm>
          <a:prstGeom prst="rect">
            <a:avLst/>
          </a:prstGeom>
          <a:gradFill>
            <a:gsLst>
              <a:gs pos="76000">
                <a:srgbClr val="5877B6"/>
              </a:gs>
              <a:gs pos="26000">
                <a:srgbClr val="465E9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Box 2"/>
          <p:cNvSpPr txBox="1"/>
          <p:nvPr/>
        </p:nvSpPr>
        <p:spPr>
          <a:xfrm>
            <a:off x="927100" y="533400"/>
            <a:ext cx="9931400" cy="2540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000" b="1">
                <a:solidFill>
                  <a:srgbClr val="465E96"/>
                </a:solidFill>
                <a:ea typeface="微软雅黑" panose="020b0503020204020204" pitchFamily="34" charset="-122"/>
              </a:rPr>
              <a:t>决心改掉贪睡的坏毛病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724400" y="1270000"/>
            <a:ext cx="3810000" cy="304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2400" b="0">
                <a:solidFill>
                  <a:srgbClr val="465E96"/>
                </a:solidFill>
                <a:ea typeface="微软雅黑" panose="020b0503020204020204" pitchFamily="34" charset="-122"/>
              </a:rPr>
              <a:t>制定计划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724400" y="1943100"/>
            <a:ext cx="3810000" cy="177800"/>
          </a:xfrm>
          <a:prstGeom prst="rect">
            <a:avLst/>
          </a:prstGeom>
        </p:spPr>
        <p:txBody>
          <a:bodyPr wrap="square" rtlCol="0" anchor="t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t">
              <a:defRPr/>
            </a:pPr>
            <a:r>
              <a:rPr lang="en-US" sz="1400" b="0">
                <a:solidFill>
                  <a:srgbClr val="7F7F7F"/>
                </a:solidFill>
                <a:ea typeface="微软雅黑" panose="020b0503020204020204" pitchFamily="34" charset="-122"/>
              </a:rPr>
              <a:t>为了早早起床，司马光决定制定详细的计划。他规定每天晚上早点入睡，并在睡觉前喝一肚子水，以确保早上能够醒得早。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https://d.book118.com/558114075107006026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Pro Hous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D92751"/>
      </a:accent1>
      <a:accent2>
        <a:srgbClr val="D8D8D8"/>
      </a:accent2>
      <a:accent3>
        <a:srgbClr val="BFBFBF"/>
      </a:accent3>
      <a:accent4>
        <a:srgbClr val="A5A5A5"/>
      </a:accent4>
      <a:accent5>
        <a:srgbClr val="BFBFBF"/>
      </a:accent5>
      <a:accent6>
        <a:srgbClr val="D8D8D8"/>
      </a:accent6>
      <a:hlink>
        <a:srgbClr val="0563C1"/>
      </a:hlink>
      <a:folHlink>
        <a:srgbClr val="954F72"/>
      </a:folHlink>
    </a:clrScheme>
    <a:fontScheme name="Pro House">
      <a:majorFont>
        <a:latin typeface="Roboto Medium"/>
        <a:ea typeface="Roboto Medium"/>
        <a:cs typeface="Arial"/>
      </a:majorFont>
      <a:minorFont>
        <a:latin typeface="Open Sans"/>
        <a:ea typeface="Open Sans"/>
        <a:cs typeface="Arial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Roboto Medium</vt:lpstr>
      <vt:lpstr>Open Sans</vt:lpstr>
      <vt:lpstr>微软雅黑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2024-09-04T02:00:49.871</cp:lastPrinted>
  <dcterms:created xsi:type="dcterms:W3CDTF">2024-09-03T18:00:49Z</dcterms:created>
  <dcterms:modified xsi:type="dcterms:W3CDTF">2024-09-03T18:00:51Z</dcterms:modified>
</cp:coreProperties>
</file>