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93810-367E-4101-BC2D-8E5A7E997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5659B-8262-4EEF-B507-71C73D37D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5E021-44C6-48C6-9250-5BBA39F66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06C88-3290-43F9-BAA1-9684B94DD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FF8F96-40CB-4A1D-B3CE-5C86A14E5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F8B192-885D-4922-B289-572589097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9E46C8-FD53-4B91-8BED-5672F1F64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E3A3CF-8AB3-4B81-B41A-8498414CF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2F523-17F0-4B65-A9A9-799A5CFCD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C179C-27B5-4480-B231-8EB4557D4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D2B94-7C65-46EC-BA6B-4154C90BA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1513312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护理优质管理ppt课件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护理优质管理的原则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护理优质管理的实践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护理优质管理的案例分享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90" b="101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护理优质管理的定义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护理优质管理：是指通过一系列科学的管理手段，优化护理服务流程，提高护理服务质量，保障患者安全，提升患者满意度的一种管理方式。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护理优质管理旨在实现护理服务的标准化、规范化、专业化，提高护理工作效率，降低医疗成本，提升医院整体竞争力。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通过优化护理服务流程，提高护理服务质量，为患者提供更加安全、舒适、高效的护理服务，从而提高患者满意度。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通过科学的管理手段，合理配置护理资源，优化工作流程，提高护士工作效率，降低护士的工作压力。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提升护士工作效率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通过严格的质量控制和安全管理，预防和减少护理不良事件的发生，保障患者的生命安全和身体健康。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通过护理优质管理，提高医院的整体服务水平和品牌形象，增强医院的综合实力和市场竞争力。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提升医院整体竞争力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护理优质管理的目标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护理优质管理的原则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护理服务应以患者的需求为出发点，提供满足患者期望的护理服务。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患者需求至上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875" r="17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关注患者体验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125" r="10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尊重患者隐私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关注患者的感受和体验，提高患者的满意度和舒适度。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保护患者的隐私和尊严，尊重患者的个人权利。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以患者为中心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制定明确的护理质量标准和指标，确保护理服务的质量。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质量标准制定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定期对护理服务进行质量监控和评估，及时发现和改进问题。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质量监控与评估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鼓励护理人员积极参与质量改进工作，持续提高护理服务质量。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质量持续改进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关注护理质量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收集和分析护理服务的数据，及时反馈问题和改进意见。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数据分析与反馈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提供培训和发展机会，提高护理人员的专业能力和素质。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482" r="1948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鼓励护理人员积极探索新的护理方法和手段，持续改进护理服务。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护理优质管理的实践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https://d.book118.com/558115133125006026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2024-09-04T07:52:49.272</cp:lastPrinted>
  <dcterms:created xsi:type="dcterms:W3CDTF">2024-09-03T23:52:49Z</dcterms:created>
  <dcterms:modified xsi:type="dcterms:W3CDTF">2024-09-03T23:52:50Z</dcterms:modified>
</cp:coreProperties>
</file>