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EE4CB-BA93-4736-A82B-D9D86FEF6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3A5E4-A27D-49F6-96CD-AADE7BEFC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05159-9647-480D-854B-97C47155B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7A85B-199B-40DE-9F29-84317587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0459F-BB97-4B28-8262-A4F014B4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F5BC8-F052-4AFD-AA18-9ECEA578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4910C-E91E-42EE-B365-FDDB28FB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0AD67-9E05-4405-B1CA-CA1F6DEB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8C9A7-A531-4F59-B498-0C0FCC90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453E2-45E1-4D3F-8B93-10C96C283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DBF9B-319D-4512-B9B0-3C420446D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6073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糖尿病和痛风适合个人口味和饮食文化的调整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个人口味与饮食文化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糖尿病患者的饮食调整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痛风患者的饮食调整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结合个人口味与饮食文化的调整策略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探讨糖尿病和痛风饮食调整的重要性，以适应不同个人口味和饮食文化。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分析当前关于糖尿病和痛风饮食的研究和实践，提出针对性的建议。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促进人们对健康饮食的关注，提高生活质量。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糖尿病和痛风的饮食调整有助于控制病情、减轻症状，并降低并发症的风险。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糖尿病是一种慢性代谢性疾病，主要表现为高血糖，需要控制饮食以维持血糖水平。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痛风是一种由于尿酸代谢异常引起的疾病，表现为关节疼痛和炎症，需要限制高嘌呤食物的摄入。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糖尿病和痛风概述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个人口味与饮食文化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咸淡偏好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不同人对咸淡的接受程度不同，糖尿病患者应减少盐的摄入，痛风患者也应注意低盐饮食。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酸甜苦辣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人们对味道的喜好因个体而异，糖尿病患者可适量食用甜味食品，但需控制总热量摄入；痛风患者则应限制高嘌呤食物的摄入，如动物内脏、海鲜等。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口感偏好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有些人喜欢软糯的食物，有些人则偏爱有嚼劲的食品，对于糖尿病患者和痛风患者来说，选择适合自己口感的食物有助于提高饮食的满足感。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个人口味差异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中餐讲究色香味俱全，烹饪方式多样，包括炒、炖、煮、蒸等。糖尿病患者和痛风患者在选择中餐时，应注意控油、控盐，并适量摄入优质蛋白质和蔬菜。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西餐以肉类和奶制品为主，烹饪方式较为简单。对于糖尿病患者和痛风患者来说，西餐中的沙拉、烤蔬菜等是不错的选择，但应避免过多摄入油炸和高脂肪食品。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日韩料理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日韩料理以米饭、蔬菜、海鲜和豆制品为主，口味清淡。糖尿病患者和痛风患者可以选择寿司、刺身、泡菜等日韩料理中的低嘌呤、低热量食品。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不同饮食文化特点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北方地区以面食为主，如馒头、面条等。对于糖尿病患者和痛风患者来说，可以选择全麦面食和杂粮面食，同时搭配适量的蔬菜和优质蛋白质。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北方地区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南方地区以米饭为主食，搭配各种菜肴。糖尿病患者和痛风患者在选择南方菜时，应注意控油、控盐，并适量摄入绿叶蔬菜和瘦肉。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南方地区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沿海地区以海鲜为主打食材，烹饪方式多样。对于糖尿病患者和痛风患者来说，可以选择清蒸、白灼等烹饪方式的海鲜食品，同时搭配绿叶蔬菜和粗粮。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沿海地区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地域性饮食偏好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糖尿病患者的饮食调整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糖尿病患者应该控制每餐中碳水化合物的摄入量，以维持血糖的稳定。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建议选择低GI（升糖指数）的碳水化合物，如全麦面包、燕麦、蔬菜和水果等。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避免或限制高GI食物的摄入，如白面包、白米饭、糖果和甜点等。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907" r="1190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控制碳水化合物摄入量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低GI食物可以缓慢升高血糖，有助于控制血糖水平。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建议选择GI值在55以下的食物，如豆类、坚果、大多数蔬菜和水果。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一些低GI的主食包括全麦面包、燕麦、糙米等。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8" r="92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选择低GI食物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膳食纤维可以帮助控制血糖和血脂，同时增加饱腹感。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建议每天摄入25-30克的膳食纤维，可以通过多吃豆类、全谷物、水果和蔬菜等来实现。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一些富含纤维的食物包括豆类、菌菇、全麦制品和绿叶蔬菜等。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痛风患者的饮食调整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https://d.book118.com/558116073075006031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2024-09-08T13:58:17.127</cp:lastPrinted>
  <dcterms:created xsi:type="dcterms:W3CDTF">2024-09-08T05:58:17Z</dcterms:created>
  <dcterms:modified xsi:type="dcterms:W3CDTF">2024-09-08T05:58:19Z</dcterms:modified>
</cp:coreProperties>
</file>