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39DD3-FE5A-4ECD-A023-CD3708940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AE631-9F6D-49DE-981B-E5E944E34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8633E-6244-43BD-A4AC-F4033B35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9AEAD-C2C4-47E4-B5CE-DFB822FEC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43516-9B93-4B74-81D7-2C146882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74781A-3AC9-47ED-9499-99FEA9952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B35E5F-DE78-4C66-905B-4FB05BBEC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7C7CF-D7CB-47C7-B647-87AFF28B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99932-403A-4126-B6C5-EEE11BE9B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5E5E4-D722-450B-B2A9-62E4BFD3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D398D-2220-47BC-B718-A8497971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612213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桥梁工程施工验收规范对河道水工与护岸工程的检验要求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验收规范概述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河道水工与护岸工程检验要求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施工过程质量检验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验收程序与标准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质量保证与改进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验收规范概述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通过严格的检验要求，确保河道水工与护岸工程的质量符合设计要求和使用安全。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规范施工行为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为施工单位提供明确的检验标准，规范施工过程，提高工程质量水平。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通过质量合格的河道水工与护岸工程，提高防洪、灌溉、航运等工程效益。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适用于新建、改建和扩建的河道水工与护岸工程。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875" b="15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适用于施工单位、监理单位、质量监督机构等参与河道水工与护岸工程建设的相关单位。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根据不同地区、不同工程类型和规模，验收规范具有一定的灵活性，可根据实际情况进行调整。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验收规范的范围和适用性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河道水工与护岸工程检验要求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基础工程检验是确保河道水工与护岸工程稳定性的关键环节，主要包括对基础结构的完整性、地基承载力和稳定性等方面进行检测。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在基础工程检验中，应采用适当的检测方法和技术手段，如超声波检测、地质雷达等，对基础混凝土的强度、厚度和钢筋布置进行检测，确保其符合设计要求。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基础工程检验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护岸结构检验主要关注护岸结构的稳定性、耐久性和抗冲刷能力。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在护岸结构检验中，应对护岸结构的材料质量、结构形式、尺寸和施工工艺等方面进行检查，确保其能够承受河水的冲刷和侵蚀，保证河道水工与护岸工程的安全性和稳定性。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护岸结构检验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河道水流影响检验是检验河道水工与护岸工程的重要环节，主要关注水流对工程的影响和河道的行洪能力。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在河道水流影响检验中，应采用水力学试验、数值模拟等方法，对河道的水流速度、流向、水位变幅等进行检测，评估其对工程的影响，并确保河道行洪能力符合设计要求。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河道水流影响检验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施工过程质量检验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施工材料是工程质量的基础，必须严格把关。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对进场的施工材料，如水泥、砂石、钢筋等，应进行质量检验，确保符合设计要求和相关标准。对不合格的材料应予以退回，严禁使用。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施工材料检验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https://d.book118.com/558116122132006022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2024-08-29T04:15:20.370</cp:lastPrinted>
  <dcterms:created xsi:type="dcterms:W3CDTF">2024-08-28T20:15:20Z</dcterms:created>
  <dcterms:modified xsi:type="dcterms:W3CDTF">2024-08-28T20:15:22Z</dcterms:modified>
</cp:coreProperties>
</file>