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B8BFE3-0F6A-49A3-8062-CB977FD84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48F93B-C314-4E6A-957A-CEE7B74B2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FBB8E-4F30-4944-A95E-EDC50E35A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E724D-3CF1-482E-9BB7-26F3682E3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7DCC0F-8B5A-43D4-A3EC-656E0F8D48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FEA288-9EFF-4DE0-90DA-EEC4CBF8E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0D4367-DD5E-484A-8829-A906C9C00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DF9AF2-DB33-4B9E-BA28-8AB67EBC4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B8D310-AA91-46A1-BD53-BC1D512C5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9F958-3867-4069-B977-F79821C65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16511-0861-4259-8522-45E91F59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612713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加强新能源汽车创新能力的重要性与引领方向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新能源汽车市场现状及发展趋势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创新能力在新能源汽车领域的重要性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加强新能源汽车创新能力的关键举措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新能源汽车创新能力的引领方向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案例分析：成功企业的创新实践及启示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政策建议与行业前景展望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新能源汽车市场现状及发展趋势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近年来，新能源汽车市场规模持续扩大，全球销量和产量不断增长，特别是在中国、美国和欧洲等主要市场。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随着技术进步、政策扶持和消费者认知提高，新能源汽车市场增长速度显著加快，预计未来几年将保持强劲增长势头。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市场规模与增长速度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消费者越来越关注环保问题，对新能源汽车的接受度逐渐提高，尤其是在大城市和年轻人群中。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环保意识提高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消费者对新能源汽车的需求呈现多样化特点，包括不同类型的车辆（如轿车、SUV等）、不同的续航里程和充电设施等。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消费者对车辆智能化和网联化的需求不断增加，如自动驾驶、车联网、智能家居互联等功能。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智能化和网联化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各国政府纷纷出台政策扶持新能源汽车产业，如购车补贴、税收减免、充电设施建设等，推动新能源汽车市场的快速发展。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政策扶持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一些国家和地区制定了严格的排放标准和法规，限制传统燃油车的销售和使用，为新能源汽车市场提供了更大的发展空间。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法规限制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651" r="17651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6833" r="6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各国在新能源汽车领域加强国际合作，共同推动技术进步和产业发展，同时也存在着激烈的市场竞争。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国际合作与竞争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579" b="3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39" r="38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随着电池技术、电机技术、充电设施等的不断创新和进步，新能源汽车的性能将不断提高，成本将不断降低。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智能化和网联化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未来新能源汽车将更加注重智能化和网联化的发展，实现车与车、车与基础设施、车与人的全面互联。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共享化和绿色出行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共享汽车、无人驾驶等新型出行方式将与新能源汽车相结合，推动绿色出行和智能交通的发展。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创新能力在新能源汽车领域的重要性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设计创新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打造独特且符合消费者审美的外观和内饰设计，提升品牌形象和吸引力。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集成先进的智能驾驶、车联网和人工智能等技术，提供便捷、智能的出行体验。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通过研发新技术、新材料和新工艺，提高新能源汽车的性能、安全性和续航里程，从而增强产品竞争力。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提升产品竞争力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研发成本优化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通过技术创新和流程优化，降低研发成本，提高研发效率。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生产成本控制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采用先进的生产技术和管理方法，降低生产成本，提高资源利用效率。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供应链协同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与供应商建立紧密合作关系，实现供应链协同优化，降低采购成本。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降低成本，提高盈利能力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新能源汽车的广泛应用有助于减少交通领域的碳排放，从而响应国家和全球的环保政策。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减少碳排放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资源节约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环保技术创新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通过技术创新和管理优化，实现资源的节约和循环利用，促进可持续发展。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研发更加环保的电池、电机和材料等关键技术，推动新能源汽车产业的绿色发展。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响应环保政策，实现可持续发展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满足不同市场需求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针对不同国家和地区的市场需求，研发符合当地消费者偏好的新能源汽车产品。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拓展应用场景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探索新能源汽车在共享出行、物流运输等领域的应用场景，拓展市场份额。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积极参与国际新能源汽车产业合作与交流，共同推动全球新能源汽车产业的发展。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拓展新兴市场，抢占先机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加强新能源汽车创新能力的关键举措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加大研发投入，引进高端人才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加大研发经费投入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提高新能源汽车研发经费占企业销售收入的比重，确保关键技术领域的持续投入。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引进和培养高端人才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积极引进海内外优秀人才，加强新能源汽车领域的人才培养和激励机制，打造高素质研发团队。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加强产学研合作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建立企业、高校和科研机构之间的紧密合作关系，共同开展新能源汽车关键技术的研发。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推动成果转化与应用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加快科研成果的转化和产业化进程，通过示范工程、技术标准等手段推动新能源汽车技术的广泛应用。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建立产学研合作机制，推动成果转化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提高供应链管理水平，加强与供应商的合作与协同，实现供应链的优化和高效运作。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通过技术创新、工艺改进等手段降低新能源汽车的生产成本，提高产品的市场竞争力。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优化供应链管理，降低生产成本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降低生产成本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优化供应链结构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https://d.book118.com/558116127133006036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2024-09-16T10:30:20.601</cp:lastPrinted>
  <dcterms:created xsi:type="dcterms:W3CDTF">2024-09-16T02:30:20Z</dcterms:created>
  <dcterms:modified xsi:type="dcterms:W3CDTF">2024-09-16T02:30:22Z</dcterms:modified>
</cp:coreProperties>
</file>