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23585-53EB-47EC-8D17-B97317D8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0A6B-B23E-4BD9-A319-707301CA7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EEB5F-C97D-49DD-ACF9-B2DDF8C4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03B7A-15CF-4155-BDD7-6BC5364C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77AF1-60D8-4272-9346-A28AF2B7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7EE9F-A652-404A-8402-B95686F8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B3419-471B-4868-9BE2-87440C9A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02FC4-B677-4971-9F82-76CE708B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1E60E-6155-4767-85AE-7C1B1C96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5B75-5518-43B3-B3E5-1A2E7831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49CF0-9DFC-4BC3-9D2B-98EB2212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713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创伤患者麻醉教学查房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创伤患者的麻醉评估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创伤患者的麻醉处理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创伤患者的术后恢复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创伤患者麻醉教学查房的实践与反思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创伤患者麻醉教学查房旨在提高麻醉医生对创伤患者的诊断、评估和治疗能力，确保患者得到安全、有效的麻醉管理。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创伤患者的麻醉管理具有挑战性，需要麻醉医生具备丰富的临床经验和专业知识。通过教学查房，可以将理论知识与实际病例相结合，提高医生对创伤患者麻醉管理的理解和操作技能。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通过实际病例的讨论和评估，医生可以更好地理解创伤患者的病理生理变化，提高诊断和评估的准确性。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提高诊断和评估能力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教学查房有助于医生了解不同创伤患者的特点，制定更加个性化的治疗方案，提高治疗效果。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教学查房可以促进医生之间的交流与合作，加强团队协作，提高整体医疗水平。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通过实际病例的讨论和分析，医生可以不断更新知识、提高专业素养，更好地为患者服务。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提升医生专业素养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创伤患者的麻醉评估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患者病史收集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姓名、年龄、性别、体重、身高、体质量指数等。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是否有高血压、糖尿病、心脏病等慢性疾病，以及过敏史、用药史等。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家族成员中是否有遗传性疾病或类似疾病。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受伤部位、伤势严重程度、是否伴有其他外伤或内伤等。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家族病史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生理状态评估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是否清醒、是否有意识障碍等。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心脏功能、血液循环状态等。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呼吸频率、呼吸音、血氧饱和度等。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根据患者年龄、生理状态、用药情况等因素评估麻醉耐受性。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麻醉耐受性评估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根据手术部位、手术难度、手术时间等因素评估手术风险。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预测可能出现的麻醉并发症，如呼吸抑制、低血压、心律失常等。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麻醉并发症评估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如患者精神状态、经济状况等可能影响麻醉和手术效果的因素。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其他风险因素评估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创伤患者的麻醉处理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适用于严重创伤、多发伤、复合伤等患者，可确保患者安全度过手术期。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镇静镇痛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适用于创伤较小、手术时间较短的情况，如清创缝合等。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对于创伤较轻、疼痛较明显的患者，可采用镇静镇痛治疗，缓解疼痛。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https://d.book118.com/558117133115006034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2024-09-13T06:30:21.251</cp:lastPrinted>
  <dcterms:created xsi:type="dcterms:W3CDTF">2024-09-12T22:30:21Z</dcterms:created>
  <dcterms:modified xsi:type="dcterms:W3CDTF">2024-09-12T22:30:23Z</dcterms:modified>
</cp:coreProperties>
</file>