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25367E-4F74-49FA-A0A8-A742AE0E2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911C55-06B3-4792-8700-78BA8817F6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955DF9-8856-46AE-A6E6-C962B61FA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83C109-D43D-4C17-BC98-7472539D8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7E941F-4467-4D23-916F-D12A6BBB2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C54CA7-9DA4-4F1F-B7E3-F4FBEB54B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B0E045-4F2E-4B25-A4BE-444914427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39312E-6FFD-4526-8550-427A8B087B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1E86A4-81BE-4F7D-BA1F-F26A7E35D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D19BB4-C58F-4AFD-AF79-2F23F71F69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291C0A-66ED-48C8-B3AE-FAF6B020E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11713511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营销炒作案例分析报告总结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营销炒作案例概览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营销炒作策略分析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营销炒作效果评估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营销炒作案例的启示与建议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706" r="237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通过对近年来营销炒作案例的深入分析，总结营销炒作的成功经验和教训，为企业营销策略提供参考。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市场竞争的加剧，营销炒作成为企业提升品牌知名度和销售业绩的重要手段。然而，过度或不适当的营销炒作也可能对品牌形象造成负面影响。因此，本报告旨在探讨如何合理运用营销炒作策略，实现企业营销目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报告范围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报告将涵盖不同行业、不同规模的企业，以及各种类型的营销炒作手段，以提供全面的分析和参考。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本报告将选取近年来具有代表性的营销炒作案例，进行深入剖析和比较研究。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营销炒作案例概览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通过限量销售和制造紧缺氛围，提高产品知名度和价值感。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该品牌手机采用限量销售策略，通过控制出货量，营造出产品紧缺的氛围，引起消费者关注和抢购。同时，这种策略也提升了产品的知名度和价值感，使得消费者愿意支付更高的价格购买。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案例一：某品牌手机的饥饿营销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利用社交媒体平台，通过话题营销和明星代言，扩大品牌影响力和知名度。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该时尚品牌在社交媒体平台上制造话题和营销活动，通过与知名明星的合作，扩大品牌的影响力和知名度。同时，利用社交媒体的传播效应，使得更多的人关注和参与品牌的营销活动，提升品牌形象和市场地位。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案例二：某时尚品牌的社交媒体炒作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利用公关危机事件，通过积极应对和正面宣传，提升旅游目的地形象和知名度。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某旅游目的地发生突发事件后，该地迅速采取措施应对，并通过媒体宣传和公关活动，将危机转化为机遇。通过媒体的正面报道和宣传，该旅游目的地的形象得到了提升，吸引了更多的游客前来旅游，促进了当地旅游业的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案例三：某旅游目的地的公关危机营销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营销炒作策略分析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选取具有争议性的话题或观点，通过独特的角度或表述方式吸引公众关注。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通过发起挑战、质疑传统观念或行业惯例，激发消费者的好奇心和参与度。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利用社会热点事件或公共议题，与品牌或产品建立联系，引发讨论。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总结词：通过创造引人注目的话题或争议，引发公众关注和讨论，提高品牌知名度和曝光率。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炒作策略一：制造话题和争议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87237" y="4692872"/>
            <a:ext cx="2429542" cy="1127284"/>
          </a:xfrm>
          <a:custGeom>
            <a:rect l="l" t="t" r="r" b="b"/>
            <a:pathLst>
              <a:path w="292" h="135">
                <a:moveTo>
                  <a:pt x="130" y="19"/>
                </a:moveTo>
                <a:cubicBezTo>
                  <a:pt x="75" y="38"/>
                  <a:pt x="31" y="73"/>
                  <a:pt x="0" y="118"/>
                </a:cubicBezTo>
                <a:cubicBezTo>
                  <a:pt x="52" y="134"/>
                  <a:pt x="108" y="135"/>
                  <a:pt x="163" y="116"/>
                </a:cubicBezTo>
                <a:cubicBezTo>
                  <a:pt x="218" y="97"/>
                  <a:pt x="262" y="61"/>
                  <a:pt x="292" y="17"/>
                </a:cubicBezTo>
                <a:cubicBezTo>
                  <a:pt x="241" y="0"/>
                  <a:pt x="184" y="0"/>
                  <a:pt x="130" y="1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421499" y="5019484"/>
            <a:ext cx="311944" cy="273653"/>
          </a:xfrm>
          <a:custGeom>
            <a:rect l="l" t="t" r="r" b="b"/>
            <a:pathLst>
              <a:path w="582612" h="511175">
                <a:moveTo>
                  <a:pt x="563781" y="169863"/>
                </a:moveTo>
                <a:cubicBezTo>
                  <a:pt x="567547" y="181115"/>
                  <a:pt x="571313" y="192367"/>
                  <a:pt x="575080" y="199869"/>
                </a:cubicBezTo>
                <a:cubicBezTo>
                  <a:pt x="578846" y="214872"/>
                  <a:pt x="578846" y="226124"/>
                  <a:pt x="582612" y="237376"/>
                </a:cubicBezTo>
                <a:cubicBezTo>
                  <a:pt x="582612" y="237376"/>
                  <a:pt x="582612" y="241126"/>
                  <a:pt x="582612" y="241126"/>
                </a:cubicBezTo>
                <a:cubicBezTo>
                  <a:pt x="582612" y="241126"/>
                  <a:pt x="582612" y="241126"/>
                  <a:pt x="582612" y="267381"/>
                </a:cubicBezTo>
                <a:cubicBezTo>
                  <a:pt x="582612" y="271132"/>
                  <a:pt x="582612" y="278633"/>
                  <a:pt x="582612" y="282384"/>
                </a:cubicBezTo>
                <a:cubicBezTo>
                  <a:pt x="575080" y="327392"/>
                  <a:pt x="552482" y="368650"/>
                  <a:pt x="514820" y="394905"/>
                </a:cubicBezTo>
                <a:cubicBezTo>
                  <a:pt x="480924" y="424910"/>
                  <a:pt x="439496" y="436162"/>
                  <a:pt x="398068" y="436162"/>
                </a:cubicBezTo>
                <a:cubicBezTo>
                  <a:pt x="326510" y="436162"/>
                  <a:pt x="258718" y="436162"/>
                  <a:pt x="187161" y="436162"/>
                </a:cubicBezTo>
                <a:cubicBezTo>
                  <a:pt x="187161" y="436162"/>
                  <a:pt x="187161" y="436162"/>
                  <a:pt x="179628" y="436162"/>
                </a:cubicBezTo>
                <a:cubicBezTo>
                  <a:pt x="179628" y="436162"/>
                  <a:pt x="179628" y="436162"/>
                  <a:pt x="179628" y="511176"/>
                </a:cubicBezTo>
                <a:cubicBezTo>
                  <a:pt x="179628" y="507426"/>
                  <a:pt x="175862" y="507426"/>
                  <a:pt x="175862" y="507426"/>
                </a:cubicBezTo>
                <a:cubicBezTo>
                  <a:pt x="130667" y="473669"/>
                  <a:pt x="85473" y="439913"/>
                  <a:pt x="40278" y="406157"/>
                </a:cubicBezTo>
                <a:cubicBezTo>
                  <a:pt x="40278" y="402406"/>
                  <a:pt x="36512" y="402406"/>
                  <a:pt x="36512" y="402406"/>
                </a:cubicBezTo>
                <a:cubicBezTo>
                  <a:pt x="81707" y="364899"/>
                  <a:pt x="130667" y="327392"/>
                  <a:pt x="179628" y="293636"/>
                </a:cubicBezTo>
                <a:cubicBezTo>
                  <a:pt x="179628" y="293636"/>
                  <a:pt x="179628" y="293636"/>
                  <a:pt x="179628" y="364899"/>
                </a:cubicBezTo>
                <a:cubicBezTo>
                  <a:pt x="183394" y="364899"/>
                  <a:pt x="183394" y="364899"/>
                  <a:pt x="187161" y="364899"/>
                </a:cubicBezTo>
                <a:cubicBezTo>
                  <a:pt x="258718" y="364899"/>
                  <a:pt x="330276" y="364899"/>
                  <a:pt x="401834" y="364899"/>
                </a:cubicBezTo>
                <a:cubicBezTo>
                  <a:pt x="465860" y="364899"/>
                  <a:pt x="514820" y="312390"/>
                  <a:pt x="511054" y="248628"/>
                </a:cubicBezTo>
                <a:cubicBezTo>
                  <a:pt x="511054" y="237376"/>
                  <a:pt x="507288" y="229874"/>
                  <a:pt x="503522" y="218622"/>
                </a:cubicBezTo>
                <a:cubicBezTo>
                  <a:pt x="503522" y="218622"/>
                  <a:pt x="503522" y="214872"/>
                  <a:pt x="507288" y="214872"/>
                </a:cubicBezTo>
                <a:cubicBezTo>
                  <a:pt x="526119" y="199869"/>
                  <a:pt x="544950" y="184866"/>
                  <a:pt x="563781" y="169863"/>
                </a:cubicBezTo>
                <a:close/>
                <a:moveTo>
                  <a:pt x="401388" y="0"/>
                </a:moveTo>
                <a:cubicBezTo>
                  <a:pt x="401388" y="0"/>
                  <a:pt x="405139" y="0"/>
                  <a:pt x="405139" y="3757"/>
                </a:cubicBezTo>
                <a:cubicBezTo>
                  <a:pt x="450155" y="37571"/>
                  <a:pt x="495170" y="71384"/>
                  <a:pt x="540185" y="105198"/>
                </a:cubicBezTo>
                <a:cubicBezTo>
                  <a:pt x="543937" y="105198"/>
                  <a:pt x="543937" y="105198"/>
                  <a:pt x="547688" y="108955"/>
                </a:cubicBezTo>
                <a:cubicBezTo>
                  <a:pt x="498921" y="146526"/>
                  <a:pt x="450155" y="180341"/>
                  <a:pt x="401388" y="217911"/>
                </a:cubicBezTo>
                <a:cubicBezTo>
                  <a:pt x="401388" y="217911"/>
                  <a:pt x="401388" y="217911"/>
                  <a:pt x="401388" y="146526"/>
                </a:cubicBezTo>
                <a:cubicBezTo>
                  <a:pt x="397636" y="146526"/>
                  <a:pt x="397636" y="146526"/>
                  <a:pt x="393885" y="146526"/>
                </a:cubicBezTo>
                <a:cubicBezTo>
                  <a:pt x="322611" y="146526"/>
                  <a:pt x="255088" y="146526"/>
                  <a:pt x="183813" y="146526"/>
                </a:cubicBezTo>
                <a:cubicBezTo>
                  <a:pt x="120041" y="146526"/>
                  <a:pt x="67523" y="199126"/>
                  <a:pt x="71275" y="259239"/>
                </a:cubicBezTo>
                <a:cubicBezTo>
                  <a:pt x="75026" y="270511"/>
                  <a:pt x="75026" y="281782"/>
                  <a:pt x="78777" y="289296"/>
                </a:cubicBezTo>
                <a:cubicBezTo>
                  <a:pt x="78777" y="293053"/>
                  <a:pt x="78777" y="296810"/>
                  <a:pt x="75026" y="296810"/>
                </a:cubicBezTo>
                <a:cubicBezTo>
                  <a:pt x="60021" y="311839"/>
                  <a:pt x="41264" y="323110"/>
                  <a:pt x="18756" y="338138"/>
                </a:cubicBezTo>
                <a:cubicBezTo>
                  <a:pt x="15005" y="330624"/>
                  <a:pt x="11254" y="319353"/>
                  <a:pt x="7502" y="308082"/>
                </a:cubicBezTo>
                <a:cubicBezTo>
                  <a:pt x="3751" y="296810"/>
                  <a:pt x="3751" y="285539"/>
                  <a:pt x="0" y="270511"/>
                </a:cubicBezTo>
                <a:cubicBezTo>
                  <a:pt x="0" y="270511"/>
                  <a:pt x="0" y="270511"/>
                  <a:pt x="0" y="266754"/>
                </a:cubicBezTo>
                <a:cubicBezTo>
                  <a:pt x="0" y="266754"/>
                  <a:pt x="0" y="266754"/>
                  <a:pt x="0" y="244211"/>
                </a:cubicBezTo>
                <a:cubicBezTo>
                  <a:pt x="0" y="236697"/>
                  <a:pt x="0" y="232940"/>
                  <a:pt x="0" y="225426"/>
                </a:cubicBezTo>
                <a:cubicBezTo>
                  <a:pt x="7502" y="180341"/>
                  <a:pt x="30010" y="142769"/>
                  <a:pt x="67523" y="112712"/>
                </a:cubicBezTo>
                <a:cubicBezTo>
                  <a:pt x="101285" y="86413"/>
                  <a:pt x="142549" y="71384"/>
                  <a:pt x="187565" y="71384"/>
                </a:cubicBezTo>
                <a:cubicBezTo>
                  <a:pt x="255088" y="71384"/>
                  <a:pt x="322611" y="71384"/>
                  <a:pt x="393885" y="71384"/>
                </a:cubicBezTo>
                <a:cubicBezTo>
                  <a:pt x="393885" y="71384"/>
                  <a:pt x="393885" y="71384"/>
                  <a:pt x="401388" y="71384"/>
                </a:cubicBezTo>
                <a:cubicBezTo>
                  <a:pt x="401388" y="71384"/>
                  <a:pt x="401388" y="71384"/>
                  <a:pt x="401388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859714" y="4236053"/>
            <a:ext cx="283845" cy="220980"/>
          </a:xfrm>
          <a:custGeom>
            <a:rect l="l" t="t" r="r" b="b"/>
            <a:pathLst>
              <a:path w="141" h="110">
                <a:moveTo>
                  <a:pt x="92" y="95"/>
                </a:moveTo>
                <a:cubicBezTo>
                  <a:pt x="105" y="92"/>
                  <a:pt x="117" y="87"/>
                  <a:pt x="126" y="77"/>
                </a:cubicBezTo>
                <a:cubicBezTo>
                  <a:pt x="137" y="66"/>
                  <a:pt x="141" y="53"/>
                  <a:pt x="136" y="38"/>
                </a:cubicBezTo>
                <a:cubicBezTo>
                  <a:pt x="132" y="25"/>
                  <a:pt x="123" y="17"/>
                  <a:pt x="111" y="10"/>
                </a:cubicBezTo>
                <a:cubicBezTo>
                  <a:pt x="100" y="4"/>
                  <a:pt x="87" y="1"/>
                  <a:pt x="75" y="1"/>
                </a:cubicBezTo>
                <a:cubicBezTo>
                  <a:pt x="54" y="0"/>
                  <a:pt x="35" y="5"/>
                  <a:pt x="20" y="19"/>
                </a:cubicBezTo>
                <a:cubicBezTo>
                  <a:pt x="1" y="35"/>
                  <a:pt x="0" y="59"/>
                  <a:pt x="17" y="77"/>
                </a:cubicBezTo>
                <a:cubicBezTo>
                  <a:pt x="20" y="81"/>
                  <a:pt x="25" y="84"/>
                  <a:pt x="30" y="88"/>
                </a:cubicBezTo>
                <a:cubicBezTo>
                  <a:pt x="30" y="88"/>
                  <a:pt x="30" y="88"/>
                  <a:pt x="29" y="88"/>
                </a:cubicBezTo>
                <a:cubicBezTo>
                  <a:pt x="27" y="94"/>
                  <a:pt x="23" y="99"/>
                  <a:pt x="19" y="103"/>
                </a:cubicBezTo>
                <a:cubicBezTo>
                  <a:pt x="17" y="105"/>
                  <a:pt x="16" y="106"/>
                  <a:pt x="17" y="108"/>
                </a:cubicBezTo>
                <a:cubicBezTo>
                  <a:pt x="18" y="110"/>
                  <a:pt x="20" y="110"/>
                  <a:pt x="22" y="110"/>
                </a:cubicBezTo>
                <a:cubicBezTo>
                  <a:pt x="33" y="108"/>
                  <a:pt x="43" y="104"/>
                  <a:pt x="53" y="98"/>
                </a:cubicBezTo>
                <a:cubicBezTo>
                  <a:pt x="54" y="97"/>
                  <a:pt x="56" y="96"/>
                  <a:pt x="58" y="97"/>
                </a:cubicBezTo>
                <a:cubicBezTo>
                  <a:pt x="69" y="98"/>
                  <a:pt x="81" y="98"/>
                  <a:pt x="92" y="95"/>
                </a:cubicBezTo>
                <a:close/>
                <a:moveTo>
                  <a:pt x="55" y="84"/>
                </a:moveTo>
                <a:cubicBezTo>
                  <a:pt x="53" y="84"/>
                  <a:pt x="51" y="84"/>
                  <a:pt x="50" y="85"/>
                </a:cubicBezTo>
                <a:cubicBezTo>
                  <a:pt x="47" y="87"/>
                  <a:pt x="45" y="88"/>
                  <a:pt x="43" y="90"/>
                </a:cubicBezTo>
                <a:cubicBezTo>
                  <a:pt x="43" y="89"/>
                  <a:pt x="42" y="89"/>
                  <a:pt x="42" y="89"/>
                </a:cubicBezTo>
                <a:cubicBezTo>
                  <a:pt x="43" y="87"/>
                  <a:pt x="44" y="85"/>
                  <a:pt x="45" y="82"/>
                </a:cubicBezTo>
                <a:cubicBezTo>
                  <a:pt x="42" y="80"/>
                  <a:pt x="40" y="79"/>
                  <a:pt x="37" y="77"/>
                </a:cubicBezTo>
                <a:cubicBezTo>
                  <a:pt x="31" y="74"/>
                  <a:pt x="26" y="70"/>
                  <a:pt x="22" y="64"/>
                </a:cubicBezTo>
                <a:cubicBezTo>
                  <a:pt x="14" y="53"/>
                  <a:pt x="16" y="40"/>
                  <a:pt x="25" y="30"/>
                </a:cubicBezTo>
                <a:cubicBezTo>
                  <a:pt x="35" y="20"/>
                  <a:pt x="48" y="15"/>
                  <a:pt x="62" y="14"/>
                </a:cubicBezTo>
                <a:cubicBezTo>
                  <a:pt x="76" y="12"/>
                  <a:pt x="90" y="14"/>
                  <a:pt x="103" y="20"/>
                </a:cubicBezTo>
                <a:cubicBezTo>
                  <a:pt x="112" y="24"/>
                  <a:pt x="119" y="30"/>
                  <a:pt x="123" y="38"/>
                </a:cubicBezTo>
                <a:cubicBezTo>
                  <a:pt x="128" y="47"/>
                  <a:pt x="127" y="56"/>
                  <a:pt x="121" y="64"/>
                </a:cubicBezTo>
                <a:cubicBezTo>
                  <a:pt x="113" y="75"/>
                  <a:pt x="102" y="81"/>
                  <a:pt x="89" y="84"/>
                </a:cubicBezTo>
                <a:cubicBezTo>
                  <a:pt x="78" y="86"/>
                  <a:pt x="66" y="86"/>
                  <a:pt x="55" y="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988873" y="4306634"/>
            <a:ext cx="223552" cy="198882"/>
          </a:xfrm>
          <a:custGeom>
            <a:rect l="l" t="t" r="r" b="b"/>
            <a:pathLst>
              <a:path w="110" h="99">
                <a:moveTo>
                  <a:pt x="94" y="90"/>
                </a:moveTo>
                <a:cubicBezTo>
                  <a:pt x="91" y="86"/>
                  <a:pt x="87" y="82"/>
                  <a:pt x="85" y="77"/>
                </a:cubicBezTo>
                <a:cubicBezTo>
                  <a:pt x="100" y="68"/>
                  <a:pt x="111" y="56"/>
                  <a:pt x="110" y="38"/>
                </a:cubicBezTo>
                <a:cubicBezTo>
                  <a:pt x="110" y="20"/>
                  <a:pt x="99" y="9"/>
                  <a:pt x="84" y="0"/>
                </a:cubicBezTo>
                <a:cubicBezTo>
                  <a:pt x="85" y="1"/>
                  <a:pt x="85" y="2"/>
                  <a:pt x="85" y="3"/>
                </a:cubicBezTo>
                <a:cubicBezTo>
                  <a:pt x="86" y="9"/>
                  <a:pt x="87" y="15"/>
                  <a:pt x="86" y="21"/>
                </a:cubicBezTo>
                <a:cubicBezTo>
                  <a:pt x="84" y="35"/>
                  <a:pt x="77" y="46"/>
                  <a:pt x="66" y="55"/>
                </a:cubicBezTo>
                <a:cubicBezTo>
                  <a:pt x="54" y="66"/>
                  <a:pt x="39" y="71"/>
                  <a:pt x="23" y="74"/>
                </a:cubicBezTo>
                <a:cubicBezTo>
                  <a:pt x="16" y="75"/>
                  <a:pt x="8" y="75"/>
                  <a:pt x="0" y="75"/>
                </a:cubicBezTo>
                <a:cubicBezTo>
                  <a:pt x="3" y="77"/>
                  <a:pt x="7" y="79"/>
                  <a:pt x="10" y="81"/>
                </a:cubicBezTo>
                <a:cubicBezTo>
                  <a:pt x="26" y="87"/>
                  <a:pt x="42" y="88"/>
                  <a:pt x="58" y="86"/>
                </a:cubicBezTo>
                <a:cubicBezTo>
                  <a:pt x="60" y="86"/>
                  <a:pt x="61" y="86"/>
                  <a:pt x="62" y="87"/>
                </a:cubicBezTo>
                <a:cubicBezTo>
                  <a:pt x="72" y="93"/>
                  <a:pt x="82" y="97"/>
                  <a:pt x="94" y="99"/>
                </a:cubicBezTo>
                <a:cubicBezTo>
                  <a:pt x="95" y="99"/>
                  <a:pt x="97" y="98"/>
                  <a:pt x="98" y="97"/>
                </a:cubicBezTo>
                <a:cubicBezTo>
                  <a:pt x="98" y="97"/>
                  <a:pt x="98" y="95"/>
                  <a:pt x="97" y="93"/>
                </a:cubicBezTo>
                <a:cubicBezTo>
                  <a:pt x="97" y="92"/>
                  <a:pt x="95" y="91"/>
                  <a:pt x="94" y="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667887" y="4692872"/>
            <a:ext cx="2419350" cy="1127284"/>
          </a:xfrm>
          <a:custGeom>
            <a:rect l="l" t="t" r="r" b="b"/>
            <a:pathLst>
              <a:path w="291" h="135">
                <a:moveTo>
                  <a:pt x="162" y="19"/>
                </a:moveTo>
                <a:cubicBezTo>
                  <a:pt x="217" y="38"/>
                  <a:pt x="261" y="73"/>
                  <a:pt x="291" y="118"/>
                </a:cubicBezTo>
                <a:cubicBezTo>
                  <a:pt x="240" y="134"/>
                  <a:pt x="184" y="135"/>
                  <a:pt x="129" y="116"/>
                </a:cubicBezTo>
                <a:cubicBezTo>
                  <a:pt x="74" y="97"/>
                  <a:pt x="30" y="61"/>
                  <a:pt x="0" y="17"/>
                </a:cubicBezTo>
                <a:cubicBezTo>
                  <a:pt x="51" y="0"/>
                  <a:pt x="108" y="0"/>
                  <a:pt x="162" y="1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465034" y="5004149"/>
            <a:ext cx="234601" cy="304229"/>
          </a:xfrm>
          <a:custGeom>
            <a:rect l="l" t="t" r="r" b="b"/>
            <a:pathLst>
              <a:path w="438150" h="568325">
                <a:moveTo>
                  <a:pt x="344255" y="320246"/>
                </a:moveTo>
                <a:cubicBezTo>
                  <a:pt x="393080" y="312737"/>
                  <a:pt x="434394" y="346528"/>
                  <a:pt x="438150" y="399092"/>
                </a:cubicBezTo>
                <a:cubicBezTo>
                  <a:pt x="438150" y="399092"/>
                  <a:pt x="438150" y="402847"/>
                  <a:pt x="438150" y="406601"/>
                </a:cubicBezTo>
                <a:cubicBezTo>
                  <a:pt x="438150" y="451656"/>
                  <a:pt x="438150" y="496711"/>
                  <a:pt x="438150" y="545520"/>
                </a:cubicBezTo>
                <a:cubicBezTo>
                  <a:pt x="438150" y="545520"/>
                  <a:pt x="438150" y="545520"/>
                  <a:pt x="438150" y="549275"/>
                </a:cubicBezTo>
                <a:cubicBezTo>
                  <a:pt x="438150" y="549275"/>
                  <a:pt x="438150" y="549275"/>
                  <a:pt x="284162" y="549275"/>
                </a:cubicBezTo>
                <a:cubicBezTo>
                  <a:pt x="284162" y="549275"/>
                  <a:pt x="284162" y="545520"/>
                  <a:pt x="284162" y="545520"/>
                </a:cubicBezTo>
                <a:cubicBezTo>
                  <a:pt x="284162" y="496711"/>
                  <a:pt x="284162" y="451656"/>
                  <a:pt x="284162" y="402847"/>
                </a:cubicBezTo>
                <a:cubicBezTo>
                  <a:pt x="284162" y="361546"/>
                  <a:pt x="310453" y="327755"/>
                  <a:pt x="344255" y="320246"/>
                </a:cubicBezTo>
                <a:close/>
                <a:moveTo>
                  <a:pt x="352879" y="200025"/>
                </a:moveTo>
                <a:cubicBezTo>
                  <a:pt x="352879" y="200025"/>
                  <a:pt x="352879" y="200025"/>
                  <a:pt x="356621" y="200025"/>
                </a:cubicBezTo>
                <a:cubicBezTo>
                  <a:pt x="356621" y="200025"/>
                  <a:pt x="356621" y="200025"/>
                  <a:pt x="367847" y="200025"/>
                </a:cubicBezTo>
                <a:cubicBezTo>
                  <a:pt x="371589" y="200025"/>
                  <a:pt x="375330" y="203767"/>
                  <a:pt x="379072" y="203767"/>
                </a:cubicBezTo>
                <a:cubicBezTo>
                  <a:pt x="401524" y="211251"/>
                  <a:pt x="412750" y="237445"/>
                  <a:pt x="409008" y="263638"/>
                </a:cubicBezTo>
                <a:cubicBezTo>
                  <a:pt x="405266" y="286090"/>
                  <a:pt x="386556" y="304800"/>
                  <a:pt x="360363" y="304800"/>
                </a:cubicBezTo>
                <a:cubicBezTo>
                  <a:pt x="337911" y="304800"/>
                  <a:pt x="319201" y="286090"/>
                  <a:pt x="311717" y="263638"/>
                </a:cubicBezTo>
                <a:cubicBezTo>
                  <a:pt x="307975" y="233703"/>
                  <a:pt x="326685" y="207509"/>
                  <a:pt x="352879" y="200025"/>
                </a:cubicBezTo>
                <a:close/>
                <a:moveTo>
                  <a:pt x="100853" y="196018"/>
                </a:moveTo>
                <a:cubicBezTo>
                  <a:pt x="175559" y="180975"/>
                  <a:pt x="246529" y="241146"/>
                  <a:pt x="254000" y="320120"/>
                </a:cubicBezTo>
                <a:cubicBezTo>
                  <a:pt x="254000" y="323881"/>
                  <a:pt x="254000" y="327642"/>
                  <a:pt x="254000" y="331402"/>
                </a:cubicBezTo>
                <a:cubicBezTo>
                  <a:pt x="254000" y="406616"/>
                  <a:pt x="254000" y="481829"/>
                  <a:pt x="254000" y="557043"/>
                </a:cubicBezTo>
                <a:cubicBezTo>
                  <a:pt x="254000" y="557043"/>
                  <a:pt x="254000" y="557043"/>
                  <a:pt x="254000" y="568325"/>
                </a:cubicBezTo>
                <a:cubicBezTo>
                  <a:pt x="254000" y="568325"/>
                  <a:pt x="254000" y="568325"/>
                  <a:pt x="0" y="568325"/>
                </a:cubicBezTo>
                <a:cubicBezTo>
                  <a:pt x="0" y="564564"/>
                  <a:pt x="0" y="564564"/>
                  <a:pt x="0" y="560804"/>
                </a:cubicBezTo>
                <a:cubicBezTo>
                  <a:pt x="0" y="485590"/>
                  <a:pt x="0" y="406616"/>
                  <a:pt x="0" y="327642"/>
                </a:cubicBezTo>
                <a:cubicBezTo>
                  <a:pt x="0" y="263710"/>
                  <a:pt x="44823" y="211060"/>
                  <a:pt x="100853" y="196018"/>
                </a:cubicBezTo>
                <a:close/>
                <a:moveTo>
                  <a:pt x="112091" y="0"/>
                </a:moveTo>
                <a:cubicBezTo>
                  <a:pt x="115818" y="0"/>
                  <a:pt x="115818" y="0"/>
                  <a:pt x="115818" y="0"/>
                </a:cubicBezTo>
                <a:cubicBezTo>
                  <a:pt x="115818" y="0"/>
                  <a:pt x="115818" y="0"/>
                  <a:pt x="138181" y="0"/>
                </a:cubicBezTo>
                <a:cubicBezTo>
                  <a:pt x="141909" y="0"/>
                  <a:pt x="149363" y="3762"/>
                  <a:pt x="153090" y="3762"/>
                </a:cubicBezTo>
                <a:cubicBezTo>
                  <a:pt x="190362" y="18808"/>
                  <a:pt x="212725" y="60187"/>
                  <a:pt x="205271" y="101566"/>
                </a:cubicBezTo>
                <a:cubicBezTo>
                  <a:pt x="197816" y="139183"/>
                  <a:pt x="164272" y="169276"/>
                  <a:pt x="127000" y="169276"/>
                </a:cubicBezTo>
                <a:cubicBezTo>
                  <a:pt x="89728" y="173038"/>
                  <a:pt x="56184" y="142944"/>
                  <a:pt x="48729" y="101566"/>
                </a:cubicBezTo>
                <a:cubicBezTo>
                  <a:pt x="41275" y="52664"/>
                  <a:pt x="71092" y="7523"/>
                  <a:pt x="112091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4996434" y="4265200"/>
            <a:ext cx="284702" cy="284702"/>
          </a:xfrm>
          <a:custGeom>
            <a:rect l="l" t="t" r="r" b="b"/>
            <a:pathLst>
              <a:path w="184" h="184">
                <a:moveTo>
                  <a:pt x="92" y="184"/>
                </a:moveTo>
                <a:cubicBezTo>
                  <a:pt x="143" y="184"/>
                  <a:pt x="184" y="143"/>
                  <a:pt x="184" y="92"/>
                </a:cubicBezTo>
                <a:cubicBezTo>
                  <a:pt x="184" y="76"/>
                  <a:pt x="180" y="62"/>
                  <a:pt x="173" y="49"/>
                </a:cubicBezTo>
                <a:cubicBezTo>
                  <a:pt x="172" y="49"/>
                  <a:pt x="172" y="49"/>
                  <a:pt x="171" y="49"/>
                </a:cubicBezTo>
                <a:cubicBezTo>
                  <a:pt x="170" y="49"/>
                  <a:pt x="170" y="49"/>
                  <a:pt x="170" y="49"/>
                </a:cubicBezTo>
                <a:cubicBezTo>
                  <a:pt x="158" y="48"/>
                  <a:pt x="158" y="48"/>
                  <a:pt x="158" y="48"/>
                </a:cubicBezTo>
                <a:cubicBezTo>
                  <a:pt x="149" y="56"/>
                  <a:pt x="149" y="56"/>
                  <a:pt x="149" y="56"/>
                </a:cubicBezTo>
                <a:cubicBezTo>
                  <a:pt x="156" y="67"/>
                  <a:pt x="160" y="79"/>
                  <a:pt x="160" y="92"/>
                </a:cubicBezTo>
                <a:cubicBezTo>
                  <a:pt x="160" y="129"/>
                  <a:pt x="129" y="160"/>
                  <a:pt x="92" y="160"/>
                </a:cubicBezTo>
                <a:cubicBezTo>
                  <a:pt x="55" y="160"/>
                  <a:pt x="24" y="129"/>
                  <a:pt x="24" y="92"/>
                </a:cubicBezTo>
                <a:cubicBezTo>
                  <a:pt x="24" y="55"/>
                  <a:pt x="55" y="24"/>
                  <a:pt x="92" y="24"/>
                </a:cubicBezTo>
                <a:cubicBezTo>
                  <a:pt x="105" y="24"/>
                  <a:pt x="117" y="28"/>
                  <a:pt x="128" y="35"/>
                </a:cubicBezTo>
                <a:cubicBezTo>
                  <a:pt x="135" y="27"/>
                  <a:pt x="135" y="27"/>
                  <a:pt x="135" y="27"/>
                </a:cubicBezTo>
                <a:cubicBezTo>
                  <a:pt x="134" y="14"/>
                  <a:pt x="134" y="14"/>
                  <a:pt x="134" y="14"/>
                </a:cubicBezTo>
                <a:cubicBezTo>
                  <a:pt x="134" y="12"/>
                  <a:pt x="134" y="11"/>
                  <a:pt x="134" y="10"/>
                </a:cubicBezTo>
                <a:cubicBezTo>
                  <a:pt x="122" y="4"/>
                  <a:pt x="107" y="0"/>
                  <a:pt x="92" y="0"/>
                </a:cubicBezTo>
                <a:cubicBezTo>
                  <a:pt x="41" y="0"/>
                  <a:pt x="0" y="41"/>
                  <a:pt x="0" y="92"/>
                </a:cubicBezTo>
                <a:cubicBezTo>
                  <a:pt x="0" y="143"/>
                  <a:pt x="41" y="184"/>
                  <a:pt x="92" y="184"/>
                </a:cubicBezTo>
                <a:close/>
                <a:moveTo>
                  <a:pt x="92" y="184"/>
                </a:moveTo>
                <a:cubicBezTo>
                  <a:pt x="92" y="184"/>
                  <a:pt x="92" y="184"/>
                  <a:pt x="92" y="18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069300" y="4338066"/>
            <a:ext cx="139065" cy="139065"/>
          </a:xfrm>
          <a:custGeom>
            <a:rect l="l" t="t" r="r" b="b"/>
            <a:pathLst>
              <a:path w="90" h="90">
                <a:moveTo>
                  <a:pt x="45" y="21"/>
                </a:moveTo>
                <a:cubicBezTo>
                  <a:pt x="46" y="21"/>
                  <a:pt x="46" y="21"/>
                  <a:pt x="47" y="21"/>
                </a:cubicBezTo>
                <a:cubicBezTo>
                  <a:pt x="64" y="4"/>
                  <a:pt x="64" y="4"/>
                  <a:pt x="64" y="4"/>
                </a:cubicBezTo>
                <a:cubicBezTo>
                  <a:pt x="64" y="4"/>
                  <a:pt x="64" y="4"/>
                  <a:pt x="64" y="4"/>
                </a:cubicBezTo>
                <a:cubicBezTo>
                  <a:pt x="58" y="1"/>
                  <a:pt x="52" y="0"/>
                  <a:pt x="45" y="0"/>
                </a:cubicBezTo>
                <a:cubicBezTo>
                  <a:pt x="20" y="0"/>
                  <a:pt x="0" y="20"/>
                  <a:pt x="0" y="45"/>
                </a:cubicBezTo>
                <a:cubicBezTo>
                  <a:pt x="0" y="70"/>
                  <a:pt x="20" y="90"/>
                  <a:pt x="45" y="90"/>
                </a:cubicBezTo>
                <a:cubicBezTo>
                  <a:pt x="70" y="90"/>
                  <a:pt x="90" y="70"/>
                  <a:pt x="90" y="45"/>
                </a:cubicBezTo>
                <a:cubicBezTo>
                  <a:pt x="90" y="38"/>
                  <a:pt x="89" y="32"/>
                  <a:pt x="86" y="26"/>
                </a:cubicBezTo>
                <a:cubicBezTo>
                  <a:pt x="86" y="26"/>
                  <a:pt x="86" y="26"/>
                  <a:pt x="86" y="26"/>
                </a:cubicBezTo>
                <a:cubicBezTo>
                  <a:pt x="69" y="43"/>
                  <a:pt x="69" y="43"/>
                  <a:pt x="69" y="43"/>
                </a:cubicBezTo>
                <a:cubicBezTo>
                  <a:pt x="69" y="44"/>
                  <a:pt x="69" y="44"/>
                  <a:pt x="69" y="45"/>
                </a:cubicBezTo>
                <a:cubicBezTo>
                  <a:pt x="69" y="58"/>
                  <a:pt x="58" y="69"/>
                  <a:pt x="45" y="69"/>
                </a:cubicBezTo>
                <a:cubicBezTo>
                  <a:pt x="32" y="69"/>
                  <a:pt x="21" y="58"/>
                  <a:pt x="21" y="45"/>
                </a:cubicBezTo>
                <a:cubicBezTo>
                  <a:pt x="21" y="32"/>
                  <a:pt x="32" y="21"/>
                  <a:pt x="45" y="21"/>
                </a:cubicBezTo>
                <a:close/>
                <a:moveTo>
                  <a:pt x="45" y="21"/>
                </a:moveTo>
                <a:cubicBezTo>
                  <a:pt x="45" y="21"/>
                  <a:pt x="45" y="21"/>
                  <a:pt x="45" y="2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152644" y="4236053"/>
            <a:ext cx="157544" cy="157544"/>
          </a:xfrm>
          <a:custGeom>
            <a:rect l="l" t="t" r="r" b="b"/>
            <a:pathLst>
              <a:path w="102" h="102">
                <a:moveTo>
                  <a:pt x="86" y="28"/>
                </a:moveTo>
                <a:cubicBezTo>
                  <a:pt x="91" y="23"/>
                  <a:pt x="91" y="23"/>
                  <a:pt x="91" y="23"/>
                </a:cubicBezTo>
                <a:cubicBezTo>
                  <a:pt x="93" y="20"/>
                  <a:pt x="93" y="17"/>
                  <a:pt x="91" y="14"/>
                </a:cubicBezTo>
                <a:cubicBezTo>
                  <a:pt x="87" y="11"/>
                  <a:pt x="87" y="11"/>
                  <a:pt x="87" y="11"/>
                </a:cubicBezTo>
                <a:cubicBezTo>
                  <a:pt x="86" y="10"/>
                  <a:pt x="85" y="9"/>
                  <a:pt x="83" y="9"/>
                </a:cubicBezTo>
                <a:cubicBezTo>
                  <a:pt x="82" y="9"/>
                  <a:pt x="80" y="10"/>
                  <a:pt x="79" y="11"/>
                </a:cubicBezTo>
                <a:cubicBezTo>
                  <a:pt x="74" y="17"/>
                  <a:pt x="74" y="17"/>
                  <a:pt x="74" y="17"/>
                </a:cubicBezTo>
                <a:cubicBezTo>
                  <a:pt x="72" y="2"/>
                  <a:pt x="72" y="2"/>
                  <a:pt x="72" y="2"/>
                </a:cubicBezTo>
                <a:cubicBezTo>
                  <a:pt x="72" y="0"/>
                  <a:pt x="71" y="0"/>
                  <a:pt x="70" y="0"/>
                </a:cubicBezTo>
                <a:cubicBezTo>
                  <a:pt x="70" y="0"/>
                  <a:pt x="69" y="0"/>
                  <a:pt x="69" y="0"/>
                </a:cubicBezTo>
                <a:cubicBezTo>
                  <a:pt x="47" y="23"/>
                  <a:pt x="47" y="23"/>
                  <a:pt x="47" y="23"/>
                </a:cubicBezTo>
                <a:cubicBezTo>
                  <a:pt x="45" y="25"/>
                  <a:pt x="44" y="28"/>
                  <a:pt x="44" y="30"/>
                </a:cubicBezTo>
                <a:cubicBezTo>
                  <a:pt x="44" y="31"/>
                  <a:pt x="44" y="31"/>
                  <a:pt x="44" y="31"/>
                </a:cubicBezTo>
                <a:cubicBezTo>
                  <a:pt x="45" y="45"/>
                  <a:pt x="45" y="45"/>
                  <a:pt x="45" y="45"/>
                </a:cubicBezTo>
                <a:cubicBezTo>
                  <a:pt x="37" y="53"/>
                  <a:pt x="37" y="53"/>
                  <a:pt x="37" y="53"/>
                </a:cubicBezTo>
                <a:cubicBezTo>
                  <a:pt x="22" y="68"/>
                  <a:pt x="22" y="68"/>
                  <a:pt x="22" y="68"/>
                </a:cubicBezTo>
                <a:cubicBezTo>
                  <a:pt x="22" y="68"/>
                  <a:pt x="22" y="68"/>
                  <a:pt x="22" y="68"/>
                </a:cubicBezTo>
                <a:cubicBezTo>
                  <a:pt x="8" y="82"/>
                  <a:pt x="8" y="82"/>
                  <a:pt x="8" y="82"/>
                </a:cubicBezTo>
                <a:cubicBezTo>
                  <a:pt x="2" y="89"/>
                  <a:pt x="2" y="89"/>
                  <a:pt x="2" y="89"/>
                </a:cubicBezTo>
                <a:cubicBezTo>
                  <a:pt x="1" y="90"/>
                  <a:pt x="0" y="91"/>
                  <a:pt x="0" y="92"/>
                </a:cubicBezTo>
                <a:cubicBezTo>
                  <a:pt x="0" y="97"/>
                  <a:pt x="0" y="97"/>
                  <a:pt x="0" y="97"/>
                </a:cubicBezTo>
                <a:cubicBezTo>
                  <a:pt x="0" y="100"/>
                  <a:pt x="2" y="102"/>
                  <a:pt x="5" y="102"/>
                </a:cubicBezTo>
                <a:cubicBezTo>
                  <a:pt x="5" y="102"/>
                  <a:pt x="5" y="102"/>
                  <a:pt x="5" y="102"/>
                </a:cubicBezTo>
                <a:cubicBezTo>
                  <a:pt x="10" y="102"/>
                  <a:pt x="10" y="102"/>
                  <a:pt x="10" y="102"/>
                </a:cubicBezTo>
                <a:cubicBezTo>
                  <a:pt x="11" y="102"/>
                  <a:pt x="12" y="101"/>
                  <a:pt x="13" y="100"/>
                </a:cubicBezTo>
                <a:cubicBezTo>
                  <a:pt x="57" y="56"/>
                  <a:pt x="57" y="56"/>
                  <a:pt x="57" y="56"/>
                </a:cubicBezTo>
                <a:cubicBezTo>
                  <a:pt x="70" y="57"/>
                  <a:pt x="70" y="57"/>
                  <a:pt x="70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74" y="57"/>
                  <a:pt x="77" y="56"/>
                  <a:pt x="78" y="54"/>
                </a:cubicBezTo>
                <a:cubicBezTo>
                  <a:pt x="101" y="32"/>
                  <a:pt x="101" y="32"/>
                  <a:pt x="101" y="32"/>
                </a:cubicBezTo>
                <a:cubicBezTo>
                  <a:pt x="102" y="31"/>
                  <a:pt x="101" y="29"/>
                  <a:pt x="100" y="29"/>
                </a:cubicBezTo>
                <a:lnTo>
                  <a:pt x="86" y="28"/>
                </a:lnTo>
                <a:close/>
                <a:moveTo>
                  <a:pt x="86" y="28"/>
                </a:moveTo>
                <a:cubicBezTo>
                  <a:pt x="86" y="28"/>
                  <a:pt x="86" y="28"/>
                  <a:pt x="86" y="2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炒作策略二：利用社交媒体传播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630337" y="1360840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制定与社交媒体平台特性相符合的营销策略，如利用短视频、直播、微博等平台进行推广。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1301868" y="2328140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35601" y="4514336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总结词：借助社交媒体平台的力量，通过创意内容、互动活动和用户分享等方式，扩大品牌影响力。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965273" y="2328140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创作有趣、有创意的内容，吸引用户主动分享和传播，形成口碑效应。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683648" y="4514336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开展互动活动，如线上竞赛、投票、问答等，鼓励用户参与并分享，增加品牌曝光度。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https://d.book118.com/558117135113006036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2024-09-16T04:19:58.874</cp:lastPrinted>
  <dcterms:created xsi:type="dcterms:W3CDTF">2024-09-15T20:19:58Z</dcterms:created>
  <dcterms:modified xsi:type="dcterms:W3CDTF">2024-09-15T20:20:00Z</dcterms:modified>
</cp:coreProperties>
</file>