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D1C3E-66F6-4875-B081-6BF7AD798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84B74-71C4-43F1-BEB0-D881BDE6C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D8717-B88C-42D3-938D-CAC32AAFE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0CC1AC-FCAD-4489-95CC-75E1CBB09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160CE8-8BD6-46DC-B1C2-62B8FBFD8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9D1EB3-2A81-401F-9F1B-C60F3412D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12BF26-0A9F-4EEB-8B9E-2B79B72C2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488C5F-CD05-48AF-A252-258A280C8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495E5-8243-4455-A15B-672962F89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37CB3-75DC-4A6A-B091-266E798DD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8B010-4AFE-4981-986B-C2897DA72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002002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老年患者失眠护理措施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失眠的基本概述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老年患者失眠的原因分析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老年患者失眠的护理方法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药物治疗及药物管理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老年患者失眠的预防措施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失眠的基本概述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97" r="3219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失眠的定义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老年患者由于身体机能的下降，更容易出现失眠问题。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失眠是指个体在适当睡眠时间和（或）睡眠环境下，对睡眠质量不满意的状态，常伴有入睡困难、睡眠维持困难等症状。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172" r="251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646" r="1864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指没有明显诱因或原因的失眠，如老年性失眠。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原发性失眠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指由于其他疾病或药物等诱因导致的失眠。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继发性失眠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失眠的分类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入睡困难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睡眠维持困难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早醒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睡眠质量差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失眠的症状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0158" r="1015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313" r="53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躺在床上后，长时间无法入睡。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夜间多次醒来，或醒来后难以再次入睡。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比正常时间提前醒来，且不能再入睡。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睡眠浅、多梦等。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老年患者失眠的原因分析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老年患者常常患有各种慢性疾病，如关节炎、糖尿病、心血管疾病等，这些疾病可能导致疼痛和不适，从而影响睡眠。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疼痛和不适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老年时期激素水平发生变化，特别是褪黑激素和生长激素分泌减少，这可能导致失眠。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激素水平变化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老年人容易出现生物钟紊乱，例如早醒、入睡困难等，这可能与其作息规律改变有关。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生物钟紊乱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生理因素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老年期是焦虑和抑郁的高发期，这些心理问题可能导致失眠。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孤独感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208" r="2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对疾病的恐惧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老年人常常感到孤独，缺乏陪伴和关爱，这种情绪可能导致失眠。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老年患者可能对疾病的恐惧产生焦虑情绪，从而影响睡眠。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环境中的噪音和光线可能是影响老年人睡眠的因素。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例如时差、起居规律改变等，也可能导致老年人失眠。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生活习惯改变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噪音和光线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许多药物可能影响老年人的睡眠，如抗抑郁药、抗过敏药等。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老年人长期服用某些药物可能产生依赖性，一旦停药可能出现戒断症状影响睡眠。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药物依赖性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老年患者失眠的护理方法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https://d.book118.com/558120020024006023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2024-08-29T14:17:09.441</cp:lastPrinted>
  <dcterms:created xsi:type="dcterms:W3CDTF">2024-08-29T06:17:09Z</dcterms:created>
  <dcterms:modified xsi:type="dcterms:W3CDTF">2024-08-29T06:17:11Z</dcterms:modified>
</cp:coreProperties>
</file>