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091C3-51CE-41A9-A69C-6934960DC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76441-6318-4846-8B15-D81C8A255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6FEFB-E526-4157-A753-ECAC22358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4C872-940A-4009-B42A-9582B3E5F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A2E08B-8242-4009-8ACF-BDC73709B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92B249-FC97-4D15-A9A1-611382350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D59A6B-91F1-48BA-8048-82ABE5B38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0A1D6-8F3A-4886-9A99-8543FD819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3556C-84FB-45D2-A4CE-A4510B53F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B6EAE-47A9-4A07-9936-D73F09631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AD460-D462-4A59-91F3-D4C6703C8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2104005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会计招聘岗位职责任职要求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会计招聘岗位概述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会计岗位职责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任职基本要求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协助制定公司的财务信息管理流程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会计招聘岗位概述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会计招聘岗位是负责企业财务管理和会计事务的专业职位。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会计招聘岗位主要负责财务管理、会计核算、财务分析等方面的工作，确保企业财务信息的准确性和完整性，为企业决策提供支持。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会计招聘岗位对企业运营和发展具有重要意义。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招聘岗位是企业运营管理中的重要组成部分，负责财务管理和会计事务，直接影响企业的经济利益和运营效果。同时，会计招聘岗位也是企业内部控制和风险防范的关键环节，对于企业的稳健发展具有重要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159" r="1315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随着企业规模扩大和经济全球化，会计招聘岗位的发展前景广阔。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不断扩大和经济全球化的趋势，企业对会计人才的需求不断增加，会计招聘岗位的发展前景广阔。未来，会计招聘岗位将更加注重专业素质、技能水平和国际化能力等方面，以适应企业发展的需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岗位发展前景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会计岗位职责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417" r="11417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确保凭证的合法性、真实性、准确性，对不符合规定的凭证拒绝办理。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审核原始凭证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根据审核无误的原始凭证填制记账凭证，并录入财务软件系统。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填制记账凭证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按照会计制度的规定设置总账、明细账等，并定期核对账目。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登记会计账簿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根据账簿记录和相关资料，编制资产负债表、利润表等财务报表。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编制财务报表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日常账务处理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根据账簿记录和相关资料，编制反映企业资产、负债和所有者权益的财务报表。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编制资产负债表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编制利润表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编制现金流量表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编制所有者权益变动表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根据账簿记录和相关资料，编制反映企业一定时期内经营成果的财务报表。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根据账簿记录和相关资料，编制反映企业一定时期内现金流入流出情况的财务报表。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根据账簿记录和相关资料，编制反映企业所有者权益变动情况的财务报表。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财务报表编制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按照税法规定及时申报纳税，并确保税款缴纳的及时性和准确性。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税务申报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税务筹划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税务咨询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根据企业的实际情况，制定合理的税务筹划方案，降低企业的税务负担。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为企业提供税务方面的咨询服务，解答企业在税务方面的疑问。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税务申报与筹划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财务指标分析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通过分析企业的财务指标，评估企业的财务状况和经营成果。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通过对企业成本的分析，找出降低成本的方法和途径。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通过对投资项目的分析和评估，为企业提供投资决策的建议。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https://d.book118.com/558121040056006043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2024-09-22T23:51:17.305</cp:lastPrinted>
  <dcterms:created xsi:type="dcterms:W3CDTF">2024-09-22T15:51:17Z</dcterms:created>
  <dcterms:modified xsi:type="dcterms:W3CDTF">2024-09-22T15:51:19Z</dcterms:modified>
</cp:coreProperties>
</file>