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5BD19-B517-424F-9CDD-86DA97E8F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65B91-70E4-4480-AF1E-C28F3688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CC4C-F5BF-4017-85C3-F9A9DFF0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836E2-786A-4C2E-BC70-4934CED3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5AE94-A9A3-4AEF-8FFE-67C84E39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2DA39-6E9B-49F5-99EE-AB7D2387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091E61-2E48-46C6-AEEE-27F7F90E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A8AA4-2B41-4467-B977-8021508E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BFAA8-1BA3-41D4-9CDA-13916EF1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EAEE4-16B8-49AA-BF8E-F6F60348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49740-694D-477B-8242-32AFDBBA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105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《装备质量问题归零实施指南》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装备质量问题现状及影响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归零实施指南的目的和意义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归零实施的原则和方法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装备质量问题归零的流程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归零实施中的关键要素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归零实施的效果评估与持续改进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装备质量问题现状及影响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质量问题频发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当前装备质量问题频繁出现，涉及多个领域和型号，严重影响装备效能和可靠性。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重复性故障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部分装备存在重复性故障，即同一问题反复出现，表明质量管控存在漏洞。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维修保障困难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由于质量问题导致的维修保障困难，使得装备在关键时刻无法发挥应有作用。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装备质量问题现状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装备质量问题直接影响作战效能，可能导致任务失败或无法达到预期目标。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降低作战效能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18" r="203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增加作战风险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50" r="165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影响士气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58" r="2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质量问题的存在使得装备在作战过程中可能出现意外情况，增加作战风险。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频繁的质量问题会影响官兵对装备的信任度，进而影响士气。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对作战能力的影响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影响采购决策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频繁的质量问题可能影响采购部门对供应商的信任度，进而影响采购决策。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增加维修成本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由于质量问题导致的维修次数增加，使得维修成本大幅上升。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减少装备寿命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质量问题可能缩短装备使用寿命，提前报废，造成资源浪费。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对经济效益的影响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归零实施指南的目的和意义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通过归零管理，明确各级责任主体在装备质量问题中的职责，确保质量问题得到及时、有效的解决。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落实质量责任制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通过对质量问题的深入分析和归零处理，推动装备研制、生产、试验、使用等各环节的质量提升。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提升质量水平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通过归零实施指南的制定和实施，推动质量管理体系的持续改进和完善，提高质量管理体系的有效性和适应性。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促进质量管理体系完善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归零实施指南的目的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规范质量问题处理流程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通过明确的归零实施流程和要求，规范装备质量问题的处理过程，确保问题处理的科学性和规范性。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提高问题处理效率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通过归零实施指南提供的方法和工具，提高装备质量问题处理的效率和质量，减少问题处理的延误和反复。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强化质量意识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通过归零实施指南的宣传和贯彻，提高全员对装备质量问题的重视程度，增强质量意识。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归零实施指南的意义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与《装备质量管理条例》的关系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《装备质量问题归零实施指南》是《装备质量管理条例》的配套文件，为装备质量问题归零管理提供具体操作方法和要求。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与《武器装备质量管理规定》的关系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《装备质量问题归零实施指南》与《武器装备质量管理规定》相互补充，前者侧重于问题处理和归零管理，后者则涵盖了武器装备质量管理的各个方面。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与其他相关标准的关系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《装备质量问题归零实施指南》在制定过程中参考了国内外相关标准和最佳实践，如ISO 9001质量管理体系标准等，确保其与国内外先进的质量管理理念和方法保持一致。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与其他相关法规的关系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归零实施的原则和方法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问题导向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以解决装备质量问题为出发点，明确归零目标和方向。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预防为主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通过归零分析，找出问题根源，制定预防措施，防止问题再次发生。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系统思考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从全局和整体角度分析问题，关注各要素间的相互作用和影响。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数据驱动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以客观数据为依据，进行问题分析和决策制定，确保归零结果的科学性和准确性。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归零实施的原则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问题识别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通过故障现象、测试结果等信息，识别装备存在的质量问题。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原因分析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运用故障树、因果图等工具，对问题进行深入分析，找出根本原因。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纠正措施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针对根本原因，制定有效的纠正措施，并进行实施和验证。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在纠正措施的基础上，制定预防措施，防止类似问题再次发生。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归零实施的方法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某型导弹发射失败问题归零。通过对导弹发射过程中的数据进行详细分析，发现发射控制系统存在设计缺陷。经过重新设计和改进，成功解决了问题，提高了导弹的发射成功率。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某型雷达性能不稳定问题归零。通过对雷达性能数据进行实时监测和分析，发现信号处理模块存在故障。经过维修和更换故障模块，雷达性能恢复正常。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型飞机发动机故障问题归零。通过对发动机运行数据和维修记录进行分析，发现发动机存在设计缺陷和制造工艺问题。经过改进设计和提高制造工艺水平，成功解决了发动机故障问题，提高了飞机的安全性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https://d.book118.com/558121050006006032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2024-09-09T06:15:42.554</cp:lastPrinted>
  <dcterms:created xsi:type="dcterms:W3CDTF">2024-09-08T22:15:42Z</dcterms:created>
  <dcterms:modified xsi:type="dcterms:W3CDTF">2024-09-08T22:15:44Z</dcterms:modified>
</cp:coreProperties>
</file>