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EFA16-0505-4AD0-BB89-19925E47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565FF-A2DB-430A-9ADE-BBC726AD6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CEA26-2E92-49A6-A387-9173638D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4EDEF-3C5E-4DB1-BD88-5DF8446CF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E88E4-762E-4283-B5DD-124F1953F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87F8C-F4FB-4FE5-8F07-0313E1EE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FCD1B6-47DE-4776-9D21-6B8A5BEA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F8416-02C0-4002-8F26-6CFE03DE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119A5-FD92-47A3-9DE1-5C543F1B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5A10B-E26D-45FC-8EF9-58EB9CC91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FBBDF-3A8F-44D4-B4A0-9364E921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1063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工作表现PPT\n## 1.护理工作概述及重要性\n### 1.1护理工作的基本定义与职责\n### 1.2护理工作在不同医疗环境中的应用\n### 1.3护理工作对患者康复的重要性\n## 2.护理工作质量评估标准\n### 2.1护理工作的专业性评估\n### 2.2护理工作的责任心评估\n### 2.3护理工作的沟通能力评估\n## 3.护理工作表现优秀案例分享\n### 3.1急诊科护理工作的高效表现\n### 3.2儿科护理工作的细心关爱\n### 3.3重症监护室护理工作的专业担当\n## 4.护理工作表现提升策略\n### 4.1加强护理人员的专业培训\n### 4.2提高护理人员的工作积极性\n### 4.3优化护理工作的流程与管理\n## 5.护理工作表现与患者满意度关系\n### 5.1护理工作表现对患者满意度的影响\n### 5.2患者满意度调查在护理工作评价中的应用\n### 5.3提高患者满意度的方法与措施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护理工作表现PPT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护理工作概述及重要性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护理工作是指护理人员运用专业知识和技能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身体和心理护理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预防疾病复发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护理工作的主要职责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提供健康教育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护理工作的基本定义与职责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门诊护理工作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挂号、分诊、咨询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协助医生进行诊断和治疗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提供健康教育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住院护理工作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日常生活护理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监测患者生命体征</a:t>
                </a:r>
                <a:endParaRPr/>
              </a:p>
            </p:txBody>
          </p:sp>
          <p:pic>
            <p:nvPicPr>
              <p:cNvPr id="1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急诊护理工作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</a:t>
                </a:r>
                <a:endParaRPr/>
              </a:p>
            </p:txBody>
          </p:sp>
          <p:pic>
            <p:nvPicPr>
              <p:cNvPr id="19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护理工作在不同医疗环境中的应用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促进社交活动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护理工作有助于提高患者生活质量</a:t>
                </a:r>
                <a:endParaRPr/>
              </a:p>
            </p:txBody>
          </p:sp>
        </p:grpSp>
        <p:grpSp>
          <p:nvGrpSpPr>
            <p:cNvPr id="2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鼓励患者按时服药</a:t>
                </a:r>
                <a:endParaRPr/>
              </a:p>
            </p:txBody>
          </p:sp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护理工作有助于预防疾病复发</a:t>
                </a:r>
                <a:endParaRPr/>
              </a:p>
            </p:txBody>
          </p:sp>
        </p:grpSp>
        <p:grpSp>
          <p:nvGrpSpPr>
            <p:cNvPr id="2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提供良好的沟通环境</a:t>
                </a:r>
                <a:endParaRPr/>
              </a:p>
            </p:txBody>
          </p: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护理工作有助于提高患者对医疗服务的满意度</a:t>
                </a:r>
                <a:endParaRPr/>
              </a:p>
            </p:txBody>
          </p:sp>
        </p:grpSp>
      </p:grpSp>
      <p:pic>
        <p:nvPicPr>
          <p:cNvPr id="2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护理工作质量评估标准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专业知识水平</a:t>
                </a:r>
                <a:endParaRPr/>
              </a:p>
            </p:txBody>
          </p:sp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护理理论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疾病病因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药物作用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副作用</a:t>
                </a:r>
                <a:endParaRPr/>
              </a:p>
            </p:txBody>
          </p:sp>
        </p:grpSp>
        <p:grpSp>
          <p:nvGrpSpPr>
            <p:cNvPr id="22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专业实践能力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正确评估患者病情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有效实施护理措施</a:t>
                </a:r>
                <a:endParaRPr/>
              </a:p>
            </p:txBody>
          </p:sp>
        </p:grpSp>
        <p:grpSp>
          <p:nvGrpSpPr>
            <p:cNvPr id="23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专业伦理道德</a:t>
                </a:r>
                <a:endParaRPr/>
              </a:p>
            </p:txBody>
          </p:sp>
          <p:sp>
            <p:nvSpPr>
              <p:cNvPr id="2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尊重患者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专业操守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团队合作精神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护理工作的专业性评估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对患者的责任心</a:t>
                </a:r>
                <a:endParaRPr/>
              </a:p>
            </p:txBody>
          </p:sp>
          <p:sp>
            <p:nvSpPr>
              <p:cNvPr id="2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</p:txBody>
          </p:sp>
        </p:grpSp>
        <p:grpSp>
          <p:nvGrpSpPr>
            <p:cNvPr id="24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对工作的责任心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工作制度和规程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对团队的责任心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团队凝聚力</a:t>
                </a:r>
                <a:endParaRPr/>
              </a:p>
            </p:txBody>
          </p:sp>
        </p:grpSp>
      </p:grpSp>
      <p:pic>
        <p:nvPicPr>
          <p:cNvPr id="24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护理工作的责任心评估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与患者的沟通能力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通俗易懂的语言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耐心和尊重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表达需求</a:t>
                </a:r>
                <a:endParaRPr/>
              </a:p>
            </p:txBody>
          </p:sp>
          <p:sp>
            <p:nvSpPr>
              <p:cNvPr id="25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与家属的沟通能力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听取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家属意见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endParaRPr/>
              </a:p>
            </p:txBody>
          </p:sp>
          <p:sp>
            <p:nvSpPr>
              <p:cNvPr id="26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与同事的沟通能力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工作建议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团队讨论</a:t>
                </a:r>
                <a:endParaRPr/>
              </a:p>
            </p:txBody>
          </p:sp>
          <p:sp>
            <p:nvSpPr>
              <p:cNvPr id="26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护理工作的沟通能力评估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护理工作表现优秀案例分享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冷静和专注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紧急救治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快速评估患者病情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紧急处理流程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护理连贯性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有效实施护理措施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优化护理工作流程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急诊科护理工作的高效表现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https://d.book118.com/558121063005006036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护理工作表现PPT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2024-09-15T02:32:01.934</cp:lastPrinted>
  <dcterms:created xsi:type="dcterms:W3CDTF">2024-09-14T18:32:01Z</dcterms:created>
  <dcterms:modified xsi:type="dcterms:W3CDTF">2024-09-14T18:32:03Z</dcterms:modified>
</cp:coreProperties>
</file>