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C88A2-252D-4CD7-8936-5EC07285C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40E27-93A6-4020-9263-3E8459AC5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81F2D-35D3-41A0-B0D4-6708A6EC8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1B2EBA-77C3-4C5D-978E-B4331983B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A200C3-6186-4626-BAE4-F62B2D9E4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D92F78-E1B1-40F2-89AA-691A30F9C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0AA3DA-3B58-4F45-9F88-AB4803DD3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813B80-484E-4DF8-880E-1D5E991DE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C8207-1433-47D4-9AF7-FE15737A7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82F61-4F48-47D1-B365-775B053ED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361FB-B05F-4240-8CCD-DCFF5442F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220230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PFMEA培训资料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PFMEA简介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PFMEA实施流程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PFMEA工具和技术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PFMEA案例分析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PFMEA常见问题与解决方案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PFMEA总结与展望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PFMEA简介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42" r="14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PFMEA（Process Failure Mode and Effects Analysis）是一种预防性的质量工具，用于评估制造或服务过程中的潜在故障模式及其对系统性能的影响。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它通过识别、分析和优先处理可能影响产品质量、安全性和可靠性的故障模式，帮助企业预防问题发生，提高产品和过程的可靠性和安全性。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PFMEA的定义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PFMEA的目的和意义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识别潜在的故障模式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PFMEA通过对制造或服务过程进行深入分析，识别出可能影响产品质量和可靠性的潜在故障模式。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分析故障影响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PFMEA评估每种潜在故障模式对产品性能、安全性、可靠性和客户满意度的潜在影响。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确定优先级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通过评估每种故障模式的严重度、发生频率和可检测性，PFMEA确定解决问题的优先级，以便企业可以集中资源解决最重要的问题。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制定改进措施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PFMEA提供了一个框架，帮助企业制定和实施改进措施，以降低故障风险、提高产品质量和客户满意度。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80100" y="1846792"/>
            <a:ext cx="10176933" cy="67098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1824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4491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flipV="1">
            <a:off x="7291459" y="2746375"/>
            <a:ext cx="404283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flipV="1">
            <a:off x="10076993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1109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375626" y="3095626"/>
            <a:ext cx="2667000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93162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931875" y="3095626"/>
            <a:ext cx="2618599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358817" y="1865842"/>
            <a:ext cx="642408" cy="642408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702259" y="1856317"/>
            <a:ext cx="641985" cy="641985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172608" y="1866265"/>
            <a:ext cx="641985" cy="6419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959200" y="1866265"/>
            <a:ext cx="641985" cy="64198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PFMEA的发展历程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81109" y="3095626"/>
            <a:ext cx="2600876" cy="490334"/>
            <a:chOff x="681109" y="3095626"/>
            <a:chExt cx="260087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681109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81109" y="3729400"/>
            <a:ext cx="2600876" cy="2374592"/>
            <a:chOff x="681109" y="3729400"/>
            <a:chExt cx="2600876" cy="2374592"/>
          </a:xfrm>
        </p:grpSpPr>
        <p:sp>
          <p:nvSpPr>
            <p:cNvPr id="40" name="TextBox 40"/>
            <p:cNvSpPr txBox="1"/>
            <p:nvPr/>
          </p:nvSpPr>
          <p:spPr>
            <a:xfrm>
              <a:off x="681109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7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PFMEA起源于20世纪60年代的美国汽车行业，最初用于评估汽车制造过程中的潜在故障模式。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3393871" y="3095626"/>
            <a:ext cx="2600876" cy="490334"/>
            <a:chOff x="3393871" y="3095626"/>
            <a:chExt cx="260087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3393871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393871" y="3729400"/>
            <a:ext cx="2600876" cy="2374592"/>
            <a:chOff x="3393871" y="3729400"/>
            <a:chExt cx="2600876" cy="2374592"/>
          </a:xfrm>
        </p:grpSpPr>
        <p:sp>
          <p:nvSpPr>
            <p:cNvPr id="44" name="TextBox 44"/>
            <p:cNvSpPr txBox="1"/>
            <p:nvPr/>
          </p:nvSpPr>
          <p:spPr>
            <a:xfrm>
              <a:off x="3393871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1988年，美国汽车工程师协会（SAE）发布了第一版PFMEA指南，促进了该方法在汽车行业和其他制造业的广泛应用。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6168567" y="3095626"/>
            <a:ext cx="2600876" cy="490334"/>
            <a:chOff x="6168567" y="3095626"/>
            <a:chExt cx="260087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6168567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国际化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168567" y="3729400"/>
            <a:ext cx="2600876" cy="2374592"/>
            <a:chOff x="6168567" y="3729400"/>
            <a:chExt cx="2600876" cy="2374592"/>
          </a:xfrm>
        </p:grpSpPr>
        <p:sp>
          <p:nvSpPr>
            <p:cNvPr id="48" name="TextBox 48"/>
            <p:cNvSpPr txBox="1"/>
            <p:nvPr/>
          </p:nvSpPr>
          <p:spPr>
            <a:xfrm>
              <a:off x="6168567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随着全球市场竞争的加剧，越来越多的企业开始采用PFMEA来提高产品质量和客户满意度。国际标准化组织（ISO）也发布了相关标准，进一步推动了PFMEA的国际应用。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931875" y="3095626"/>
            <a:ext cx="2600876" cy="490334"/>
            <a:chOff x="8931875" y="3095626"/>
            <a:chExt cx="260087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8931875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持续发展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8931875" y="3729400"/>
            <a:ext cx="2600876" cy="2374592"/>
            <a:chOff x="8931875" y="3729400"/>
            <a:chExt cx="2600876" cy="2374592"/>
          </a:xfrm>
        </p:grpSpPr>
        <p:sp>
          <p:nvSpPr>
            <p:cNvPr id="52" name="TextBox 52"/>
            <p:cNvSpPr txBox="1"/>
            <p:nvPr/>
          </p:nvSpPr>
          <p:spPr>
            <a:xfrm>
              <a:off x="8931875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随着制造技术的不断发展和客户需求的不断变化，PFMEA也在持续演进和发展，以适应新的挑战和机遇。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PFMEA实施流程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预备阶段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确定PFMEA团队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选择具备产品、工艺、设备、质量等相关知识的成员组成PFMEA团队。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培训与理解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确保团队成员理解PFMEA的概念、目的、方法和应用范围。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制定计划与目标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明确PFMEA实施的时间表、任务分配和期望达到的目标。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识别产品或过程的组件、子系统、系统等，并列出它们的名称和功能。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分析各组件之间的接口和连接方式，确保全面了解产品或过程的整体结构。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记录结构分析的结果，为后续分析提供基础。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分析每个组件或子系统的功能，明确其在产品或过程中的作用。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识别各组件之间的功能关联和相互作用，理解产品或过程的整体功能。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记录功能分析的结果，为失效模式分析提供依据。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根据功能分析结果，识别可能的失效模式，即组件或子系统不能实现预期功能的情况。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分析失效模式对产品或过程的影响，以及失效发生的概率和严重程度。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记录失效分析的结果，为风险评估提供数据支持。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失效分析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综合考虑失效发生的概率、严重程度以及可探测度等因素，确定风险优先级。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记录风险评估结果，为优化和实施提供决策依据。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2350" r="235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根据失效分析结果，评估失效模式对产品或过程的风险等级。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根据风险评估结果，制定相应的优化措施和改进方案。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实施优化措施和改进方案，并监控其实施效果。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持续改进：根据优化和实施的经验反馈，不断完善PFMEA过程和方法，提高产品质量和可靠性。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优化和实施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PFMEA工具和技术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流程图是一种可视化工具，用于描述产品或过程的流程顺序和相互关系。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流程图通过图形符号表示各个步骤和操作，帮助分析人员了解整个流程的结构和逻辑关系。在PFMEA中，流程图用于识别潜在的失效模式和相关操作。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00" r="26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流程图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故障树分析是一种演绎法失效分析工具，通过构建故障树的逻辑结构来识别导致系统失效的关键因素。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故障树分析从系统失效的顶事件开始，逐级向下分析导致失效的原因，直到基本事件。在PFMEA中，故障树分析用于识别潜在的失效模式及其相关因素。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故障树分析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https://d.book118.com/558122023031006031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2024-09-08T01:08:01.630</cp:lastPrinted>
  <dcterms:created xsi:type="dcterms:W3CDTF">2024-09-07T17:08:01Z</dcterms:created>
  <dcterms:modified xsi:type="dcterms:W3CDTF">2024-09-07T17:08:03Z</dcterms:modified>
</cp:coreProperties>
</file>