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5A1B66-68B0-4850-AF72-9516F398D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B2F3F9-AC31-4A74-A202-BF27E0CF1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5218EC-8511-4721-9D7A-A676962F4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6035B2-9F2A-483E-824F-312A0FE13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BB0964-ACBC-4C85-A648-8EBCB08A9F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64AA7B-4118-4E2E-B31B-D4ECC706D1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3BBEF9-69B2-4EA7-BF37-285A654F9F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C7257-799A-4D2B-BD5F-30726A1389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DE4397-77D0-46E6-86D5-526A06EE2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1122B-DD63-4A69-9F91-8139ABA72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ABC35-8B34-4C4C-BF8B-7A5B8910F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2211211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教育心理学与其研究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教育心理学概述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教育心理学的核心概念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教育心理学的研究方法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教育心理学在教育实践中的应用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教育心理学的挑战与未来发展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教育心理学案例研究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教育心理学概述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教育心理学是心理学的一个分支，主要研究教育环境中人类学习和教育行为的心理学规律。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具有应用性、跨学科性和综合性，旨在为教育教学提供理论支持和指导。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教育心理学起源于19世纪末，随着心理学和教育学的相互融合而发展起来。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经历了从行为主义到认知主义、人本主义和建构主义的演变，不断深化对学习和教育过程的理解。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教育心理学的历史与发展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785" b="1678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364" r="1836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研究学习的本质、过程和机制，探讨影响学习的各种因素。</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学习理论</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关注如何根据学习者的特点和需求，设计有效的教学策略和手段。</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教学设计</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研究如何科学地评估学生的学习成果和心理特质，以及如何运用合适的测量工具。</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评估与测量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探讨教师的心理特质、专业发展以及学生的心理发展、个体差异和学习障碍等。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教师与学生心理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教育心理学的研究范围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教育心理学的核心概念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行为主义学习理论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强调环境刺激对个体行为的影响，认为学习是通过奖励和惩罚来塑造行为的过程。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认知学习理论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关注个体如何组织和理解信息，强调学习过程中的认知因素，如记忆、思维和解决问题。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人本主义学习理论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强调个体内在动机和自我实现的重要性，认为学习是个体主动参与和自我发展的过程。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维果斯基的社会文化认知发展理论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认为认知发展是在社会和文化环境中通过与他人的互动而发生的，强调社会因素对认知发展的影响。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信息加工理论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将认知过程视为信息处理过程，包括感觉、记忆、思维和决策等，关注认知过程中的信息处理和加工机制。</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皮亚杰的认知发展阶段理论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将认知发展分为感知运动阶段、前操作阶段、具体操作阶段和形式操作阶段，强调认知发展的阶段性。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认知发展理论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自我决定理论</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强调内部动机的重要性，认为个体有内在的愿望和兴趣去参与活动并从中获得满足感。</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成就动机理论</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关注个体在追求成就过程中的动机，认为个体有追求成功和避免失败的倾向。</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强化理论</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认为行为是由外部奖励或惩罚所驱动的，通过奖励正面的行为和惩罚负面的行为来增强或减弱某种行为的发生频率。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动机理论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90" b="68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690" b="1969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804" b="158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社会心理学在教育中的应用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社会认知理论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强调社会环境对个体行为的影响，研究社会认知过程如何影响学生的学习和发展。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群体动力学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研究群体内部的关系和互动，探讨群体对个体行为的影响以及如何促进群体内的合作和交流。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社会比较理论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研究个体如何通过与他人比较来评估自己的能力和成就，探讨如何利用社会比较来促进学生的学习和发展。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教育心理学的研究方法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通过控制实验条件，观察不同条件下的行为变化，以探究心理现象的因果关系。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实验法是教育心理学中常用的研究方法之一，它通过控制某些变量来观察被试在不同条件下的行为表现，从而探究心理现象的因果关系。实验法通常包括实验组和对照组，通过给予不同的刺激或情境来观察被试的反应和行为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通过直接观察被试的行为表现，记录并分析其心理特征和规律。</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察法是教育心理学中另一种重要的研究方法。它通过直接观察被试的行为表现，记录并分析其心理特征和规律。观察法可以采取不同的形式，如自然观察和实验室观察。在自然观察中，研究者可以在被试自然生活环境中观察其行为表现；在实验室观察中，研究者可以对被试的行为进行更加系统和控制的观察。</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通过问卷、访谈等方式收集被试的心理特征和行为数据，并进行统计分析。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调查法是教育心理学中常用的研究方法之一。它通过问卷、访谈等方式收集被试的心理特征和行为数据，并进行统计分析，以探究心理现象的分布、特点和发展趋势。调查法可以采取不同的形式，如问卷调查、访谈调查和集体调查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https://d.book118.com/558122112117006030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2024-09-07T08:30:05.921</cp:lastPrinted>
  <dcterms:created xsi:type="dcterms:W3CDTF">2024-09-07T00:30:05Z</dcterms:created>
  <dcterms:modified xsi:type="dcterms:W3CDTF">2024-09-07T00:30:08Z</dcterms:modified>
</cp:coreProperties>
</file>