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7030F-98AC-46E7-BC1C-874B135C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AAFBA-E5D3-4FC2-A743-F6351F01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EF86E-B103-44FB-B19C-146254C8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52D8D-E28E-448D-B605-1F4D0CB2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E3878-AEE7-4162-9394-E169E7F59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C812F-2858-44FD-93CB-4E8C5A99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1F702-6E11-4A4C-B6B1-CA5E0A85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6B787-C636-47B6-AEDE-9A54EA6C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0F19B-8C7A-4283-A020-79E7E4DE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4E1AC-121E-4270-A057-4EF9F6ED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44618-88AD-4D77-B1EC-BCDD7588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304301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手足口病与发热的处理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手足口病与发热的关系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预防手足口病与发热的措施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病例分享与经验总结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手足口病是一种由肠道病毒引起的传染病，主要通过消化道、呼吸道和接触传播。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多发于5岁以下的儿童，尤其是3岁以下的幼儿，潜伏期一般为2-10天，病程一般为7-10天。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通过接触患者或被病毒污染的食物、水等物品，病毒经口摄入后感染。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病毒通过飞沫、空气传播，感染者咳嗽、打喷嚏时，周围的人吸入含有病毒的飞沫而感染。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接触患者或被病毒污染的物品后，未洗手即接触口、鼻、眼等部位，病毒通过皮肤黏膜进入体内感染。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多数患者会发热，体温一般在37.5℃-39℃之间，持续时间一般为2-4天。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患者的手、足、口等部位出现红色斑丘疹或疱疹，一般在发病后1-2周内可以痊愈，不留疤痕。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患者还可能出现咳嗽、流涕、食欲不振、恶心呕吐等症状，严重时可出现呼吸困难、心悸等症状。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发热是指由于各种原因引起的机体体温升高，超出正常范围。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发热的原理是体内产热增加或散热减少，导致体温调节中枢功能障碍。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常见的发热原因包括感染、炎症、肿瘤等。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95" r="126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体温在37.3℃-38℃之间，常见于病毒感染、感冒等。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体温在38.1℃-39℃之间，常见于细菌感染、肺炎等。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体温在39.1℃-41℃之间，常见于严重感染、中耳炎等。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体温超过41℃，常见于败血症、脑膜炎等。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中度发热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超高热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药物降温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发热的处理方法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654" r="86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566" r="65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159" b="415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如用湿毛巾敷额头、擦拭身体等，适用于低热和中度发热。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如口服退热药、肛门塞入退热栓等，适用于中度发热和高热。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发热时身体会大量出汗，多喝水可以补充体内水分，预防脱水。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密切观察病情变化，如出现高热不退、精神萎靡、呼吸困难等症状，应及时就医。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手足口病与发热的关系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https://d.book118.com/558123043012006027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2024-09-04T16:38:41.776</cp:lastPrinted>
  <dcterms:created xsi:type="dcterms:W3CDTF">2024-09-04T08:38:41Z</dcterms:created>
  <dcterms:modified xsi:type="dcterms:W3CDTF">2024-09-04T08:38:43Z</dcterms:modified>
</cp:coreProperties>
</file>