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A61421-4CE3-4E63-A8E3-42EAFD8AE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FBCC47-D700-4AB3-AC09-19A7C41461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5A5395-EC50-4482-A8F7-902D6EDB0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CB241C-2327-4382-AE8E-255ECFAE6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942536-E457-478A-904D-396064737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8F2D3D-F610-4391-8F5E-C771CC6128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746F08-6CA7-435C-91AC-D63839F46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4A1F93-AAE0-4737-89A1-3E778D794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6DE5F2-F7E1-4636-9923-BD4EB572E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EB8F8E-BAE7-441D-849A-874E9B0D4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EEF697-9A0B-48F1-8F35-5A2FB29B4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12304502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上海市场主体发展分析报告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上海市场主体概述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上海市场主体发展历程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上海市场主体发展现状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上海市场主体发展前景与挑战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上海市场主体发展案例分析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上海市场主体概述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上海市场主体数量持续增长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近年来，上海市场主体数量呈现出持续增长的态势。随着营商环境的不断优化和政府支持力度的加大，越来越多的企业选择在上海注册和开展业务。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248" r="1224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上海市场主体数量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多种所有制经济共同发展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上海市场主体类型丰富多样，涵盖了国有企业、集体企业、私营企业、外资企业等多种所有制经济。这些企业在各自的领域内发挥着重要作用，共同推动了上海经济的发展。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上海市场主体类型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各行业分布不均，部分行业集中程度高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上海市场主体的分布情况在不同行业中存在差异，部分行业如金融、科技、贸易等领域的市场主体数量较多，而一些传统产业领域的市场主体数量较少。这种分布格局与上海的城市定位和发展战略密切相关。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上海市场主体分布情况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上海市场主体发展历程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快速发展阶段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2000年至2010年，随着改革开放的深入推进，上海市场主体数量呈现爆发式增长，涉及行业和领域不断扩大。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转型升级阶段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2011年至今，上海市场主体逐步向高质量、高技术、高附加值方向转型升级，新兴业态和商业模式不断涌现。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20世纪80年代初至90年代末，上海开始出现个体工商户和私营企业，市场主体数量逐渐增多。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8208" r="182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上海市场主体发展阶段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民营经济活跃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民营企业在上海市场主体中占据重要地位，成为推动经济发展的重要力量。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新兴业态涌现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随着科技的发展和市场需求的不断变化，上海市场主体不断创新，新兴业态和商业模式层出不穷。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外资企业众多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上海吸引了大量外资企业入驻，成为国内外企业投资的热土。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行业分布广泛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上海市场主体涵盖了众多行业领域，包括制造业、服务业、金融业等。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上海市场主体发展特点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政府出台了一系列鼓励市场主体发展的政策措施，为市场主体的发展提供了有力支持。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政策环境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上海地处长三角地区，交通便利，具有得天独厚的区位优势，有利于市场主体的对外交流和合作。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地理位置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上海拥有众多高素质人才，为市场主体的发展提供了智力支持。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人才资源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随着经济的发展和人民生活水平的提高，市场需求不断扩大，为市场主体提供了广阔的发展空间。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上海市场主体发展影响因素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上海市场主体发展现状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https://d.book118.com/558123045022006037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2024-09-16T20:48:28.884</cp:lastPrinted>
  <dcterms:created xsi:type="dcterms:W3CDTF">2024-09-16T12:48:28Z</dcterms:created>
  <dcterms:modified xsi:type="dcterms:W3CDTF">2024-09-16T12:48:30Z</dcterms:modified>
</cp:coreProperties>
</file>