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4103"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0"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tags" Target="tags/tag27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27" name=""/>
        <p:cNvGrpSpPr/>
        <p:nvPr/>
      </p:nvGrpSpPr>
      <p:grpSpPr>
        <a:xfrm>
          <a:off x="0" y="0"/>
          <a: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a:ea typeface="+mn-ea"/>
        <a:cs typeface="+mn-cs"/>
      </a:defRPr>
    </a:lvl1pPr>
    <a:lvl2pPr marL="457200" algn="l" rtl="0" fontAlgn="base">
      <a:spcBef>
        <a:spcPct val="30000"/>
      </a:spcBef>
      <a:spcAft>
        <a:spcPct val="0"/>
      </a:spcAft>
      <a:defRPr sz="1200" kern="1200">
        <a:solidFill>
          <a:schemeClr val="tx1"/>
        </a:solidFill>
        <a:latin typeface="Arial"/>
        <a:ea typeface="+mn-ea"/>
        <a:cs typeface="+mn-cs"/>
      </a:defRPr>
    </a:lvl2pPr>
    <a:lvl3pPr marL="914400" algn="l" rtl="0" fontAlgn="base">
      <a:spcBef>
        <a:spcPct val="30000"/>
      </a:spcBef>
      <a:spcAft>
        <a:spcPct val="0"/>
      </a:spcAft>
      <a:defRPr sz="1200" kern="1200">
        <a:solidFill>
          <a:schemeClr val="tx1"/>
        </a:solidFill>
        <a:latin typeface="Arial"/>
        <a:ea typeface="+mn-ea"/>
        <a:cs typeface="+mn-cs"/>
      </a:defRPr>
    </a:lvl3pPr>
    <a:lvl4pPr marL="1371600" algn="l" rtl="0" fontAlgn="base">
      <a:spcBef>
        <a:spcPct val="30000"/>
      </a:spcBef>
      <a:spcAft>
        <a:spcPct val="0"/>
      </a:spcAft>
      <a:defRPr sz="1200" kern="1200">
        <a:solidFill>
          <a:schemeClr val="tx1"/>
        </a:solidFill>
        <a:latin typeface="Arial"/>
        <a:ea typeface="+mn-ea"/>
        <a:cs typeface="+mn-cs"/>
      </a:defRPr>
    </a:lvl4pPr>
    <a:lvl5pPr marL="1828800" algn="l" rtl="0" fontAlgn="base">
      <a:spcBef>
        <a:spcPct val="3000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33" name=""/>
        <p:cNvGrpSpPr/>
        <p:nvPr/>
      </p:nvGrpSpPr>
      <p:grpSpPr>
        <a:xfrm>
          <a:off x="0" y="0"/>
          <a:ext cx="0" cy="0"/>
        </a:xfrm>
      </p:grpSpPr>
      <p:sp>
        <p:nvSpPr>
          <p:cNvPr id="1048682" name="幻灯片图像占位符 1"/>
          <p:cNvSpPr>
            <a:spLocks noGrp="1" noRot="1" noChangeAspect="1"/>
          </p:cNvSpPr>
          <p:nvPr>
            <p:ph type="sldImg"/>
          </p:nvPr>
        </p:nvSpPr>
        <p:spPr>
          <a:xfrm>
            <a:off x="481013" y="1279525"/>
            <a:ext cx="6140450" cy="3454400"/>
          </a:xfrm>
        </p:spPr>
      </p:sp>
      <p:sp>
        <p:nvSpPr>
          <p:cNvPr id="1048684" name="备注占位符 2"/>
          <p:cNvSpPr>
            <a:spLocks noGrp="1"/>
          </p:cNvSpPr>
          <p:nvPr>
            <p:ph type="body" idx="1"/>
          </p:nvPr>
        </p:nvSpPr>
        <p:spPr/>
        <p:txBody>
          <a:bodyPr/>
          <a:lstStyle/>
          <a:p>
            <a:endParaRPr lang="zh-CN" altLang="en-US"/>
          </a:p>
        </p:txBody>
      </p:sp>
      <p:sp>
        <p:nvSpPr>
          <p:cNvPr id="1048686" name="灯片编号占位符 3"/>
          <p:cNvSpPr>
            <a:spLocks noGrp="1"/>
          </p:cNvSpPr>
          <p:nvPr>
            <p:ph type="sldNum" sz="quarter" idx="5"/>
          </p:nvPr>
        </p:nvSpPr>
        <p:spPr/>
        <p:txBody>
          <a:bodyPr/>
          <a:lstStyle/>
          <a:p>
            <a:fld id="{85D0DACE-38E0-42D2-9336-2B707D34BC6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19" name="幻灯片图像占位符 1"/>
          <p:cNvSpPr>
            <a:spLocks noGrp="1" noRot="1" noChangeAspect="1"/>
          </p:cNvSpPr>
          <p:nvPr>
            <p:ph type="sldImg"/>
          </p:nvPr>
        </p:nvSpPr>
        <p:spPr>
          <a:xfrm>
            <a:off x="481013" y="1279525"/>
            <a:ext cx="6140450" cy="3454400"/>
          </a:xfrm>
        </p:spPr>
      </p:sp>
      <p:sp>
        <p:nvSpPr>
          <p:cNvPr id="1048621" name="备注占位符 2"/>
          <p:cNvSpPr>
            <a:spLocks noGrp="1"/>
          </p:cNvSpPr>
          <p:nvPr>
            <p:ph type="body" idx="1"/>
          </p:nvPr>
        </p:nvSpPr>
        <p:spPr/>
        <p:txBody>
          <a:bodyPr/>
          <a:lstStyle/>
          <a:p>
            <a:endParaRPr lang="zh-CN" altLang="en-US"/>
          </a:p>
        </p:txBody>
      </p:sp>
      <p:sp>
        <p:nvSpPr>
          <p:cNvPr id="1048623" name="灯片编号占位符 3"/>
          <p:cNvSpPr>
            <a:spLocks noGrp="1"/>
          </p:cNvSpPr>
          <p:nvPr>
            <p:ph type="sldNum" sz="quarter" idx="5"/>
          </p:nvPr>
        </p:nvSpPr>
        <p:spPr/>
        <p:txBody>
          <a:bodyPr/>
          <a:lstStyle/>
          <a:p>
            <a:fld id="{85D0DACE-38E0-42D2-9336-2B707D34BC6D}" type="slidenum">
              <a:rPr lang="zh-CN" altLang="en-US" smtClean="0"/>
              <a:t>2</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tags" Target="../tags/tag8.xml" /><Relationship Id="rId11" Type="http://schemas.openxmlformats.org/officeDocument/2006/relationships/tags" Target="../tags/tag9.xml" /><Relationship Id="rId12" Type="http://schemas.openxmlformats.org/officeDocument/2006/relationships/tags" Target="../tags/tag10.xml" /><Relationship Id="rId13" Type="http://schemas.openxmlformats.org/officeDocument/2006/relationships/tags" Target="../tags/tag11.xml" /><Relationship Id="rId14" Type="http://schemas.openxmlformats.org/officeDocument/2006/relationships/slideMaster" Target="../slideMasters/slideMaster2.xml" /><Relationship Id="rId2" Type="http://schemas.openxmlformats.org/officeDocument/2006/relationships/tags" Target="../tags/tag1.xml" /><Relationship Id="rId3" Type="http://schemas.openxmlformats.org/officeDocument/2006/relationships/tags" Target="../tags/tag2.xml" /><Relationship Id="rId4" Type="http://schemas.openxmlformats.org/officeDocument/2006/relationships/image" Target="../media/image2.png" /><Relationship Id="rId5" Type="http://schemas.openxmlformats.org/officeDocument/2006/relationships/tags" Target="../tags/tag3.xml" /><Relationship Id="rId6" Type="http://schemas.openxmlformats.org/officeDocument/2006/relationships/tags" Target="../tags/tag4.xml" /><Relationship Id="rId7" Type="http://schemas.openxmlformats.org/officeDocument/2006/relationships/tags" Target="../tags/tag5.xml" /><Relationship Id="rId8" Type="http://schemas.openxmlformats.org/officeDocument/2006/relationships/tags" Target="../tags/tag6.xml" /><Relationship Id="rId9" Type="http://schemas.openxmlformats.org/officeDocument/2006/relationships/tags" Target="../tags/tag7.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3.png" /><Relationship Id="rId10" Type="http://schemas.openxmlformats.org/officeDocument/2006/relationships/slideMaster" Target="../slideMasters/slideMaster2.xml" /><Relationship Id="rId2" Type="http://schemas.openxmlformats.org/officeDocument/2006/relationships/tags" Target="../tags/tag12.xml" /><Relationship Id="rId3" Type="http://schemas.openxmlformats.org/officeDocument/2006/relationships/tags" Target="../tags/tag13.xml" /><Relationship Id="rId4" Type="http://schemas.openxmlformats.org/officeDocument/2006/relationships/tags" Target="../tags/tag14.xml" /><Relationship Id="rId5" Type="http://schemas.openxmlformats.org/officeDocument/2006/relationships/tags" Target="../tags/tag15.xml" /><Relationship Id="rId6" Type="http://schemas.openxmlformats.org/officeDocument/2006/relationships/tags" Target="../tags/tag16.xml" /><Relationship Id="rId7" Type="http://schemas.openxmlformats.org/officeDocument/2006/relationships/tags" Target="../tags/tag17.xml" /><Relationship Id="rId8" Type="http://schemas.openxmlformats.org/officeDocument/2006/relationships/tags" Target="../tags/tag18.xml" /><Relationship Id="rId9" Type="http://schemas.openxmlformats.org/officeDocument/2006/relationships/tags" Target="../tags/tag19.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3.png" /><Relationship Id="rId10" Type="http://schemas.openxmlformats.org/officeDocument/2006/relationships/tags" Target="../tags/tag27.xml" /><Relationship Id="rId11" Type="http://schemas.openxmlformats.org/officeDocument/2006/relationships/tags" Target="../tags/tag28.xml" /><Relationship Id="rId12" Type="http://schemas.openxmlformats.org/officeDocument/2006/relationships/slideMaster" Target="../slideMasters/slideMaster2.xml" /><Relationship Id="rId2" Type="http://schemas.openxmlformats.org/officeDocument/2006/relationships/tags" Target="../tags/tag20.xml" /><Relationship Id="rId3" Type="http://schemas.openxmlformats.org/officeDocument/2006/relationships/tags" Target="../tags/tag21.xml" /><Relationship Id="rId4" Type="http://schemas.openxmlformats.org/officeDocument/2006/relationships/tags" Target="../tags/tag22.xml" /><Relationship Id="rId5" Type="http://schemas.openxmlformats.org/officeDocument/2006/relationships/image" Target="../media/image2.png" /><Relationship Id="rId6" Type="http://schemas.openxmlformats.org/officeDocument/2006/relationships/tags" Target="../tags/tag23.xml" /><Relationship Id="rId7" Type="http://schemas.openxmlformats.org/officeDocument/2006/relationships/tags" Target="../tags/tag24.xml" /><Relationship Id="rId8" Type="http://schemas.openxmlformats.org/officeDocument/2006/relationships/tags" Target="../tags/tag25.xml" /><Relationship Id="rId9" Type="http://schemas.openxmlformats.org/officeDocument/2006/relationships/tags" Target="../tags/tag26.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3.png" /><Relationship Id="rId10" Type="http://schemas.openxmlformats.org/officeDocument/2006/relationships/tags" Target="../tags/tag36.xml" /><Relationship Id="rId11" Type="http://schemas.openxmlformats.org/officeDocument/2006/relationships/tags" Target="../tags/tag37.xml" /><Relationship Id="rId12" Type="http://schemas.openxmlformats.org/officeDocument/2006/relationships/tags" Target="../tags/tag38.xml" /><Relationship Id="rId13" Type="http://schemas.openxmlformats.org/officeDocument/2006/relationships/slideMaster" Target="../slideMasters/slideMaster2.xml" /><Relationship Id="rId2" Type="http://schemas.openxmlformats.org/officeDocument/2006/relationships/tags" Target="../tags/tag29.xml" /><Relationship Id="rId3" Type="http://schemas.openxmlformats.org/officeDocument/2006/relationships/image" Target="../media/image2.png" /><Relationship Id="rId4" Type="http://schemas.openxmlformats.org/officeDocument/2006/relationships/tags" Target="../tags/tag30.xml" /><Relationship Id="rId5" Type="http://schemas.openxmlformats.org/officeDocument/2006/relationships/tags" Target="../tags/tag31.xml" /><Relationship Id="rId6" Type="http://schemas.openxmlformats.org/officeDocument/2006/relationships/tags" Target="../tags/tag32.xml" /><Relationship Id="rId7" Type="http://schemas.openxmlformats.org/officeDocument/2006/relationships/tags" Target="../tags/tag33.xml" /><Relationship Id="rId8" Type="http://schemas.openxmlformats.org/officeDocument/2006/relationships/tags" Target="../tags/tag34.xml" /><Relationship Id="rId9" Type="http://schemas.openxmlformats.org/officeDocument/2006/relationships/tags" Target="../tags/tag35.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3.png" /><Relationship Id="rId10" Type="http://schemas.openxmlformats.org/officeDocument/2006/relationships/tags" Target="../tags/tag47.xml" /><Relationship Id="rId11" Type="http://schemas.openxmlformats.org/officeDocument/2006/relationships/slideMaster" Target="../slideMasters/slideMaster2.xml" /><Relationship Id="rId2" Type="http://schemas.openxmlformats.org/officeDocument/2006/relationships/tags" Target="../tags/tag39.xml" /><Relationship Id="rId3" Type="http://schemas.openxmlformats.org/officeDocument/2006/relationships/tags" Target="../tags/tag40.xml" /><Relationship Id="rId4" Type="http://schemas.openxmlformats.org/officeDocument/2006/relationships/tags" Target="../tags/tag41.xml" /><Relationship Id="rId5" Type="http://schemas.openxmlformats.org/officeDocument/2006/relationships/tags" Target="../tags/tag42.xml" /><Relationship Id="rId6" Type="http://schemas.openxmlformats.org/officeDocument/2006/relationships/tags" Target="../tags/tag43.xml" /><Relationship Id="rId7" Type="http://schemas.openxmlformats.org/officeDocument/2006/relationships/tags" Target="../tags/tag44.xml" /><Relationship Id="rId8" Type="http://schemas.openxmlformats.org/officeDocument/2006/relationships/tags" Target="../tags/tag45.xml" /><Relationship Id="rId9" Type="http://schemas.openxmlformats.org/officeDocument/2006/relationships/tags" Target="../tags/tag46.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3.png" /><Relationship Id="rId10" Type="http://schemas.openxmlformats.org/officeDocument/2006/relationships/tags" Target="../tags/tag56.xml" /><Relationship Id="rId11" Type="http://schemas.openxmlformats.org/officeDocument/2006/relationships/tags" Target="../tags/tag57.xml" /><Relationship Id="rId12" Type="http://schemas.openxmlformats.org/officeDocument/2006/relationships/tags" Target="../tags/tag58.xml" /><Relationship Id="rId13" Type="http://schemas.openxmlformats.org/officeDocument/2006/relationships/slideMaster" Target="../slideMasters/slideMaster2.xml" /><Relationship Id="rId2" Type="http://schemas.openxmlformats.org/officeDocument/2006/relationships/tags" Target="../tags/tag48.xml" /><Relationship Id="rId3" Type="http://schemas.openxmlformats.org/officeDocument/2006/relationships/tags" Target="../tags/tag49.xml" /><Relationship Id="rId4" Type="http://schemas.openxmlformats.org/officeDocument/2006/relationships/tags" Target="../tags/tag50.xml" /><Relationship Id="rId5" Type="http://schemas.openxmlformats.org/officeDocument/2006/relationships/tags" Target="../tags/tag51.xml" /><Relationship Id="rId6" Type="http://schemas.openxmlformats.org/officeDocument/2006/relationships/tags" Target="../tags/tag52.xml" /><Relationship Id="rId7" Type="http://schemas.openxmlformats.org/officeDocument/2006/relationships/tags" Target="../tags/tag53.xml" /><Relationship Id="rId8" Type="http://schemas.openxmlformats.org/officeDocument/2006/relationships/tags" Target="../tags/tag54.xml" /><Relationship Id="rId9" Type="http://schemas.openxmlformats.org/officeDocument/2006/relationships/tags" Target="../tags/tag55.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tags" Target="../tags/tag59.xml" /><Relationship Id="rId3" Type="http://schemas.openxmlformats.org/officeDocument/2006/relationships/tags" Target="../tags/tag60.xml" /><Relationship Id="rId4" Type="http://schemas.openxmlformats.org/officeDocument/2006/relationships/tags" Target="../tags/tag61.xml" /><Relationship Id="rId5" Type="http://schemas.openxmlformats.org/officeDocument/2006/relationships/tags" Target="../tags/tag62.xml" /><Relationship Id="rId6" Type="http://schemas.openxmlformats.org/officeDocument/2006/relationships/tags" Target="../tags/tag63.xml" /><Relationship Id="rId7" Type="http://schemas.openxmlformats.org/officeDocument/2006/relationships/tags" Target="../tags/tag64.xml" /><Relationship Id="rId8" Type="http://schemas.openxmlformats.org/officeDocument/2006/relationships/tags" Target="../tags/tag65.xml" /><Relationship Id="rId9"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66.xml" /><Relationship Id="rId2" Type="http://schemas.openxmlformats.org/officeDocument/2006/relationships/tags" Target="../tags/tag67.xml" /><Relationship Id="rId3" Type="http://schemas.openxmlformats.org/officeDocument/2006/relationships/image" Target="../media/image3.png" /><Relationship Id="rId4" Type="http://schemas.openxmlformats.org/officeDocument/2006/relationships/tags" Target="../tags/tag68.xml" /><Relationship Id="rId5" Type="http://schemas.openxmlformats.org/officeDocument/2006/relationships/tags" Target="../tags/tag69.xml" /><Relationship Id="rId6" Type="http://schemas.openxmlformats.org/officeDocument/2006/relationships/tags" Target="../tags/tag70.xml" /><Relationship Id="rId7" Type="http://schemas.openxmlformats.org/officeDocument/2006/relationships/tags" Target="../tags/tag71.xml" /><Relationship Id="rId8"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tags" Target="../tags/tag72.xml" /><Relationship Id="rId3" Type="http://schemas.openxmlformats.org/officeDocument/2006/relationships/tags" Target="../tags/tag73.xml" /><Relationship Id="rId4" Type="http://schemas.openxmlformats.org/officeDocument/2006/relationships/tags" Target="../tags/tag74.xml" /><Relationship Id="rId5" Type="http://schemas.openxmlformats.org/officeDocument/2006/relationships/tags" Target="../tags/tag75.xml" /><Relationship Id="rId6" Type="http://schemas.openxmlformats.org/officeDocument/2006/relationships/tags" Target="../tags/tag76.xml" /><Relationship Id="rId7" Type="http://schemas.openxmlformats.org/officeDocument/2006/relationships/tags" Target="../tags/tag77.xml" /><Relationship Id="rId8" Type="http://schemas.openxmlformats.org/officeDocument/2006/relationships/tags" Target="../tags/tag78.xml" /><Relationship Id="rId9"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3.png" /><Relationship Id="rId10" Type="http://schemas.openxmlformats.org/officeDocument/2006/relationships/slideMaster" Target="../slideMasters/slideMaster2.xml" /><Relationship Id="rId2" Type="http://schemas.openxmlformats.org/officeDocument/2006/relationships/tags" Target="../tags/tag79.xml" /><Relationship Id="rId3" Type="http://schemas.openxmlformats.org/officeDocument/2006/relationships/tags" Target="../tags/tag80.xml" /><Relationship Id="rId4" Type="http://schemas.openxmlformats.org/officeDocument/2006/relationships/tags" Target="../tags/tag81.xml" /><Relationship Id="rId5" Type="http://schemas.openxmlformats.org/officeDocument/2006/relationships/tags" Target="../tags/tag82.xml" /><Relationship Id="rId6" Type="http://schemas.openxmlformats.org/officeDocument/2006/relationships/tags" Target="../tags/tag83.xml" /><Relationship Id="rId7" Type="http://schemas.openxmlformats.org/officeDocument/2006/relationships/tags" Target="../tags/tag84.xml" /><Relationship Id="rId8" Type="http://schemas.openxmlformats.org/officeDocument/2006/relationships/tags" Target="../tags/tag85.xml" /><Relationship Id="rId9" Type="http://schemas.openxmlformats.org/officeDocument/2006/relationships/tags" Target="../tags/tag86.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tags" Target="../tags/tag94.xml" /><Relationship Id="rId11" Type="http://schemas.openxmlformats.org/officeDocument/2006/relationships/tags" Target="../tags/tag95.xml" /><Relationship Id="rId12" Type="http://schemas.openxmlformats.org/officeDocument/2006/relationships/tags" Target="../tags/tag96.xml" /><Relationship Id="rId13" Type="http://schemas.openxmlformats.org/officeDocument/2006/relationships/slideMaster" Target="../slideMasters/slideMaster2.xml" /><Relationship Id="rId2" Type="http://schemas.openxmlformats.org/officeDocument/2006/relationships/tags" Target="../tags/tag87.xml" /><Relationship Id="rId3" Type="http://schemas.openxmlformats.org/officeDocument/2006/relationships/tags" Target="../tags/tag88.xml" /><Relationship Id="rId4" Type="http://schemas.openxmlformats.org/officeDocument/2006/relationships/image" Target="../media/image4.png" /><Relationship Id="rId5" Type="http://schemas.openxmlformats.org/officeDocument/2006/relationships/tags" Target="../tags/tag89.xml" /><Relationship Id="rId6" Type="http://schemas.openxmlformats.org/officeDocument/2006/relationships/tags" Target="../tags/tag90.xml" /><Relationship Id="rId7" Type="http://schemas.openxmlformats.org/officeDocument/2006/relationships/tags" Target="../tags/tag91.xml" /><Relationship Id="rId8" Type="http://schemas.openxmlformats.org/officeDocument/2006/relationships/tags" Target="../tags/tag92.xml" /><Relationship Id="rId9" Type="http://schemas.openxmlformats.org/officeDocument/2006/relationships/tags" Target="../tags/tag9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28EED8A-CF27-4E1D-81F1-4BF5191035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7A41080-F71B-4C05-AF42-A36FCAF579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0D3F9B3-8B4D-4026-829E-5B5777C635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FF8C7DA-3916-4F8A-B6D6-8947063B62B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9D24016-EE7B-423D-A072-B8223771783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80CCEC1-95A8-4DC3-8AB2-22196223921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0166B14-1AF4-414A-AD47-2FCA901FE04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D34B828-EF92-423F-9192-15A71284D7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B268B5C-B0C8-4C5F-BDD7-FE842508719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80A4C4-B079-4527-BB08-938E2BBAB2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B9D9D1-96C0-4FBD-9656-8B77BDF7BA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33" name=""/>
        <p:cNvGrpSpPr/>
        <p:nvPr/>
      </p:nvGrpSpPr>
      <p:grpSpPr>
        <a:xfrm>
          <a:off x="0" y="0"/>
          <a:ext cx="0" cy="0"/>
        </a:xfrm>
      </p:grpSpPr>
      <p:pic>
        <p:nvPicPr>
          <p:cNvPr id="2097155" name="图片 9" descr="演示文稿2_01"/>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670" name="矩形 26"/>
          <p:cNvSpPr/>
          <p:nvPr>
            <p:custDataLst>
              <p:tags r:id="rId3"/>
            </p:custDataLst>
          </p:nvPr>
        </p:nvSpPr>
        <p:spPr>
          <a:xfrm>
            <a:off x="527685" y="3729990"/>
            <a:ext cx="6919595" cy="368300"/>
          </a:xfrm>
          <a:prstGeom prst="rect">
            <a:avLst/>
          </a:prstGeom>
          <a:gradFill>
            <a:gsLst>
              <a:gs pos="0">
                <a:schemeClr val="accent4"/>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5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cs typeface="MiSans" panose="00000500000000000000" charset="-122"/>
            </a:endParaRPr>
          </a:p>
        </p:txBody>
      </p:sp>
      <p:pic>
        <p:nvPicPr>
          <p:cNvPr id="2097157" name="그래픽 14"/>
          <p:cNvPicPr>
            <a:picLocks noChangeAspect="1"/>
          </p:cNvPicPr>
          <p:nvPr userDrawn="1">
            <p:custDataLst>
              <p:tags r:id="rId5"/>
            </p:custDataLst>
          </p:nvPr>
        </p:nvPicPr>
        <p:blipFill>
          <a:blip r:embed="rId4"/>
          <a:srcRect t="74764"/>
          <a:stretch>
            <a:fillRect/>
          </a:stretch>
        </p:blipFill>
        <p:spPr>
          <a:xfrm>
            <a:off x="527775" y="574969"/>
            <a:ext cx="4315279" cy="246221"/>
          </a:xfrm>
          <a:prstGeom prst="rect">
            <a:avLst/>
          </a:prstGeom>
        </p:spPr>
      </p:pic>
      <p:sp>
        <p:nvSpPr>
          <p:cNvPr id="1048672" name="矩形 20"/>
          <p:cNvSpPr/>
          <p:nvPr>
            <p:custDataLst>
              <p:tags r:id="rId6"/>
            </p:custDataLst>
          </p:nvPr>
        </p:nvSpPr>
        <p:spPr>
          <a:xfrm>
            <a:off x="951015" y="5405625"/>
            <a:ext cx="98288" cy="9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cs typeface="MiSans" panose="00000500000000000000" charset="-122"/>
            </a:endParaRPr>
          </a:p>
        </p:txBody>
      </p:sp>
      <p:sp>
        <p:nvSpPr>
          <p:cNvPr id="1048674" name="矩形 22"/>
          <p:cNvSpPr/>
          <p:nvPr>
            <p:custDataLst>
              <p:tags r:id="rId7"/>
            </p:custDataLst>
          </p:nvPr>
        </p:nvSpPr>
        <p:spPr>
          <a:xfrm>
            <a:off x="852574" y="5405625"/>
            <a:ext cx="98288" cy="982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cs typeface="MiSans" panose="00000500000000000000" charset="-122"/>
            </a:endParaRPr>
          </a:p>
        </p:txBody>
      </p:sp>
      <p:sp>
        <p:nvSpPr>
          <p:cNvPr id="1048676" name="署名"/>
          <p:cNvSpPr txBox="1">
            <a:spLocks noGrp="1"/>
          </p:cNvSpPr>
          <p:nvPr>
            <p:ph type="body" idx="3" hasCustomPrompt="1"/>
            <p:custDataLst>
              <p:tags r:id="rId8"/>
            </p:custDataLst>
          </p:nvPr>
        </p:nvSpPr>
        <p:spPr>
          <a:xfrm>
            <a:off x="513715" y="5615940"/>
            <a:ext cx="3417570" cy="449580"/>
          </a:xfrm>
          <a:prstGeom prst="rect">
            <a:avLst/>
          </a:prstGeom>
          <a:noFill/>
          <a:ln>
            <a:noFill/>
          </a:ln>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zh-CN" altLang="en-US" sz="1400" b="0" i="0" u="none" strike="noStrike" kern="1200" cap="none" spc="0" normalizeH="0" baseline="0" noProof="1">
                <a:solidFill>
                  <a:schemeClr val="tx1"/>
                </a:solidFill>
                <a:latin typeface="+mn-lt"/>
                <a:ea typeface="+mn-ea"/>
                <a:cs typeface="MiSans" panose="00000500000000000000" charset="-122"/>
                <a:sym typeface="+mn-ea"/>
              </a:defRPr>
            </a:lvl1pPr>
          </a:lstStyle>
          <a:p>
            <a:pPr lvl="0" algn="l">
              <a:buClrTx/>
              <a:buSzTx/>
              <a:buFontTx/>
            </a:pPr>
            <a:r>
              <a:rPr>
                <a:sym typeface="+mn-ea"/>
              </a:rPr>
              <a:t>单击此处编辑文本</a:t>
            </a:r>
            <a:endParaRPr>
              <a:sym typeface="+mn-ea"/>
            </a:endParaRPr>
          </a:p>
        </p:txBody>
      </p:sp>
      <p:sp>
        <p:nvSpPr>
          <p:cNvPr id="1048678" name="标题"/>
          <p:cNvSpPr txBox="1">
            <a:spLocks noGrp="1"/>
          </p:cNvSpPr>
          <p:nvPr>
            <p:ph type="title" idx="2" hasCustomPrompt="1"/>
            <p:custDataLst>
              <p:tags r:id="rId9"/>
            </p:custDataLst>
          </p:nvPr>
        </p:nvSpPr>
        <p:spPr>
          <a:xfrm>
            <a:off x="513715" y="2824480"/>
            <a:ext cx="8317865" cy="1525905"/>
          </a:xfrm>
          <a:prstGeom prst="rect">
            <a:avLst/>
          </a:prstGeom>
          <a:noFill/>
          <a:ln>
            <a:noFill/>
          </a:ln>
        </p:spPr>
        <p:txBody>
          <a:bodyPr wrap="square" lIns="91440" tIns="45720" rIns="91440" bIns="45720" rtlCol="0" anchor="t">
            <a:normAutofit/>
          </a:bodyPr>
          <a:lstStyle>
            <a:lvl1pPr marL="0" marR="0" lvl="0" algn="l" defTabSz="914400" rtl="0" eaLnBrk="1" fontAlgn="auto" latinLnBrk="0" hangingPunct="1">
              <a:lnSpc>
                <a:spcPct val="100000"/>
              </a:lnSpc>
              <a:buClrTx/>
              <a:buSzTx/>
              <a:buFontTx/>
              <a:buNone/>
              <a:defRPr kumimoji="0" lang="zh-CN" altLang="en-US" sz="8800" b="0" i="1" u="none" strike="noStrike" kern="1200" cap="none" spc="0" normalizeH="0" baseline="0" noProof="1">
                <a:solidFill>
                  <a:schemeClr val="tx1"/>
                </a:solidFill>
                <a:latin typeface="+mj-ea"/>
                <a:ea typeface="+mj-ea"/>
                <a:cs typeface="MiSans" panose="00000500000000000000" charset="-122"/>
                <a:sym typeface="+mn-ea"/>
              </a:defRPr>
            </a:lvl1pPr>
          </a:lstStyle>
          <a:p>
            <a:pPr lvl="0" algn="l">
              <a:buClrTx/>
              <a:buSzTx/>
              <a:buFontTx/>
            </a:pPr>
            <a:r>
              <a:rPr>
                <a:sym typeface="+mn-ea"/>
              </a:rPr>
              <a:t>编辑标题</a:t>
            </a:r>
            <a:endParaRPr>
              <a:sym typeface="+mn-ea"/>
            </a:endParaRPr>
          </a:p>
        </p:txBody>
      </p:sp>
      <p:sp>
        <p:nvSpPr>
          <p:cNvPr id="1048680" name="副标题"/>
          <p:cNvSpPr txBox="1">
            <a:spLocks noGrp="1"/>
          </p:cNvSpPr>
          <p:nvPr>
            <p:ph type="body" idx="1" hasCustomPrompt="1"/>
            <p:custDataLst>
              <p:tags r:id="rId10"/>
            </p:custDataLst>
          </p:nvPr>
        </p:nvSpPr>
        <p:spPr>
          <a:xfrm>
            <a:off x="521970" y="2364105"/>
            <a:ext cx="8310245" cy="460375"/>
          </a:xfrm>
          <a:prstGeom prst="rect">
            <a:avLst/>
          </a:prstGeom>
          <a:noFill/>
          <a:ln>
            <a:noFill/>
          </a:ln>
        </p:spPr>
        <p:txBody>
          <a:bodyPr wrap="square" lIns="107950" tIns="45720" rIns="91440" bIns="45720" rtlCol="0" anchor="t">
            <a:normAutofit/>
          </a:bodyPr>
          <a:lstStyle>
            <a:lvl1pPr marL="0" marR="0" lvl="0" algn="l" defTabSz="914400" rtl="0" eaLnBrk="1" fontAlgn="auto" latinLnBrk="0" hangingPunct="1">
              <a:lnSpc>
                <a:spcPct val="100000"/>
              </a:lnSpc>
              <a:buClrTx/>
              <a:buSzTx/>
              <a:buFontTx/>
              <a:buNone/>
              <a:defRPr kumimoji="0" lang="zh-CN" altLang="en-US" sz="2400" b="0" i="1" u="none" strike="noStrike" kern="1200" cap="none" spc="1300" normalizeH="0" baseline="0" noProof="1">
                <a:solidFill>
                  <a:schemeClr val="tx1"/>
                </a:solidFill>
                <a:latin typeface="+mn-ea"/>
                <a:ea typeface="+mn-ea"/>
                <a:cs typeface="MiSans" panose="00000500000000000000" charset="-122"/>
                <a:sym typeface="+mn-ea"/>
              </a:defRPr>
            </a:lvl1pPr>
          </a:lstStyle>
          <a:p>
            <a:pPr lvl="0">
              <a:buClrTx/>
              <a:buSzTx/>
              <a:buFontTx/>
            </a:pPr>
            <a:r>
              <a:rPr>
                <a:sym typeface="+mn-ea"/>
              </a:rPr>
              <a:t>单击此处编辑母版副标题样式</a:t>
            </a:r>
            <a:endParaRPr>
              <a:sym typeface="+mn-ea"/>
            </a:endParaRPr>
          </a:p>
        </p:txBody>
      </p:sp>
      <p:sp>
        <p:nvSpPr>
          <p:cNvPr id="1048682" name="日期占位符 3"/>
          <p:cNvSpPr>
            <a:spLocks noGrp="1"/>
          </p:cNvSpPr>
          <p:nvPr>
            <p:ph type="dt" sz="half" idx="10"/>
            <p:custDataLst>
              <p:tags r:id="rId11"/>
            </p:custDataLst>
          </p:nvPr>
        </p:nvSpPr>
        <p:spPr>
          <a:xfrm>
            <a:off x="838200" y="6356350"/>
            <a:ext cx="2743200" cy="365125"/>
          </a:xfrm>
        </p:spPr>
        <p:txBody>
          <a:bodyPr/>
          <a:lstStyle>
            <a:lvl1pPr>
              <a:defRPr>
                <a:solidFill>
                  <a:schemeClr val="tx1"/>
                </a:solidFill>
              </a:defRPr>
            </a:lvl1pPr>
          </a:lstStyle>
          <a:p>
            <a:fld id="{D997B5FA-0921-464F-AAE1-844C04324D75}" type="datetimeFigureOut">
              <a:rPr lang="zh-CN" altLang="en-US" smtClean="0"/>
              <a:t/>
            </a:fld>
            <a:endParaRPr lang="zh-CN" altLang="en-US"/>
          </a:p>
        </p:txBody>
      </p:sp>
      <p:sp>
        <p:nvSpPr>
          <p:cNvPr id="1048684" name="页脚占位符 4"/>
          <p:cNvSpPr>
            <a:spLocks noGrp="1"/>
          </p:cNvSpPr>
          <p:nvPr>
            <p:ph type="ftr" sz="quarter" idx="11"/>
            <p:custDataLst>
              <p:tags r:id="rId12"/>
            </p:custDataLst>
          </p:nvPr>
        </p:nvSpPr>
        <p:spPr>
          <a:xfrm>
            <a:off x="4038600" y="6356350"/>
            <a:ext cx="4114800" cy="365125"/>
          </a:xfrm>
        </p:spPr>
        <p:txBody>
          <a:bodyPr/>
          <a:lstStyle>
            <a:lvl1pPr>
              <a:defRPr>
                <a:solidFill>
                  <a:schemeClr val="tx1"/>
                </a:solidFill>
              </a:defRPr>
            </a:lvl1pPr>
          </a:lstStyle>
          <a:p>
            <a:endParaRPr lang="zh-CN" altLang="en-US"/>
          </a:p>
        </p:txBody>
      </p:sp>
      <p:sp>
        <p:nvSpPr>
          <p:cNvPr id="1048686" name="灯片编号占位符 5"/>
          <p:cNvSpPr>
            <a:spLocks noGrp="1"/>
          </p:cNvSpPr>
          <p:nvPr>
            <p:ph type="sldNum" sz="quarter" idx="12"/>
            <p:custDataLst>
              <p:tags r:id="rId13"/>
            </p:custDataLst>
          </p:nvPr>
        </p:nvSpPr>
        <p:spPr>
          <a:xfrm>
            <a:off x="8610600" y="6356350"/>
            <a:ext cx="2743200" cy="365125"/>
          </a:xfrm>
        </p:spPr>
        <p:txBody>
          <a:bodyPr/>
          <a:lstStyle>
            <a:lvl1pPr>
              <a:defRPr>
                <a:solidFill>
                  <a:schemeClr val="tx1"/>
                </a:solidFill>
              </a:defRPr>
            </a:lvl1p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35" name=""/>
        <p:cNvGrpSpPr/>
        <p:nvPr/>
      </p:nvGrpSpPr>
      <p:grpSpPr>
        <a:xfrm>
          <a:off x="0" y="0"/>
          <a:ext cx="0" cy="0"/>
        </a:xfrm>
      </p:grpSpPr>
      <p:pic>
        <p:nvPicPr>
          <p:cNvPr id="2097159" name="图片 10" descr="演示文稿2_02"/>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688" name="矩形 9"/>
          <p:cNvSpPr/>
          <p:nvPr>
            <p:custDataLst>
              <p:tags r:id="rId3"/>
            </p:custDataLst>
          </p:nvPr>
        </p:nvSpPr>
        <p:spPr>
          <a:xfrm>
            <a:off x="375151" y="578683"/>
            <a:ext cx="254931" cy="2549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kumimoji="1" lang="zh-CN" altLang="en-US">
              <a:solidFill>
                <a:schemeClr val="bg1"/>
              </a:solidFill>
              <a:cs typeface="MiSans" panose="00000500000000000000" charset="-122"/>
            </a:endParaRPr>
          </a:p>
        </p:txBody>
      </p:sp>
      <p:sp>
        <p:nvSpPr>
          <p:cNvPr id="1048690" name="矩形 8"/>
          <p:cNvSpPr/>
          <p:nvPr>
            <p:custDataLst>
              <p:tags r:id="rId4"/>
            </p:custDataLst>
          </p:nvPr>
        </p:nvSpPr>
        <p:spPr>
          <a:xfrm>
            <a:off x="630082" y="477572"/>
            <a:ext cx="98985" cy="989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solidFill>
                <a:schemeClr val="bg1"/>
              </a:solidFill>
              <a:cs typeface="MiSans" panose="00000500000000000000" charset="-122"/>
            </a:endParaRPr>
          </a:p>
        </p:txBody>
      </p:sp>
      <p:sp>
        <p:nvSpPr>
          <p:cNvPr id="1048692" name="正文"/>
          <p:cNvSpPr txBox="1">
            <a:spLocks noGrp="1"/>
          </p:cNvSpPr>
          <p:nvPr>
            <p:ph idx="2"/>
            <p:custDataLst>
              <p:tags r:id="rId5"/>
            </p:custDataLst>
          </p:nvPr>
        </p:nvSpPr>
        <p:spPr>
          <a:xfrm>
            <a:off x="608400" y="1490400"/>
            <a:ext cx="10969200" cy="47592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200"/>
              </a:spcBef>
              <a:spcAft>
                <a:spcPct val="0"/>
              </a:spcAft>
              <a:buClr>
                <a:schemeClr val="accent3"/>
              </a:buClr>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buClr>
                <a:schemeClr val="accent3"/>
              </a:buClr>
            </a:pPr>
            <a:r>
              <a:rPr>
                <a:sym typeface="+mn-ea"/>
              </a:rPr>
              <a:t>单击此处编辑母版文本样式</a:t>
            </a:r>
            <a:endParaRPr>
              <a:sym typeface="+mn-ea"/>
            </a:endParaRPr>
          </a:p>
          <a:p>
            <a:pPr lvl="1">
              <a:spcBef>
                <a:spcPts val="1200"/>
              </a:spcBef>
              <a:spcAft>
                <a:spcPct val="0"/>
              </a:spcAft>
              <a:buClr>
                <a:schemeClr val="accent3"/>
              </a:buClr>
            </a:pPr>
            <a:r>
              <a:rPr err="1">
                <a:sym typeface="+mn-ea"/>
              </a:rPr>
              <a:t>第二级</a:t>
            </a:r>
            <a:endParaRPr>
              <a:sym typeface="+mn-ea"/>
            </a:endParaRPr>
          </a:p>
          <a:p>
            <a:pPr lvl="2">
              <a:spcBef>
                <a:spcPts val="1200"/>
              </a:spcBef>
              <a:spcAft>
                <a:spcPct val="0"/>
              </a:spcAft>
              <a:buClr>
                <a:schemeClr val="accent3"/>
              </a:buClr>
            </a:pPr>
            <a:r>
              <a:rPr err="1">
                <a:sym typeface="+mn-ea"/>
              </a:rPr>
              <a:t>第三级</a:t>
            </a:r>
            <a:endParaRPr>
              <a:sym typeface="+mn-ea"/>
            </a:endParaRPr>
          </a:p>
          <a:p>
            <a:pPr lvl="3">
              <a:spcBef>
                <a:spcPts val="1200"/>
              </a:spcBef>
              <a:spcAft>
                <a:spcPct val="0"/>
              </a:spcAft>
              <a:buClr>
                <a:schemeClr val="accent3"/>
              </a:buClr>
            </a:pPr>
            <a:r>
              <a:rPr err="1">
                <a:sym typeface="+mn-ea"/>
              </a:rPr>
              <a:t>第四级</a:t>
            </a:r>
            <a:endParaRPr>
              <a:sym typeface="+mn-ea"/>
            </a:endParaRPr>
          </a:p>
          <a:p>
            <a:pPr lvl="4">
              <a:spcBef>
                <a:spcPts val="1200"/>
              </a:spcBef>
              <a:spcAft>
                <a:spcPct val="0"/>
              </a:spcAft>
              <a:buClr>
                <a:schemeClr val="accent3"/>
              </a:buClr>
            </a:pPr>
            <a:r>
              <a:rPr err="1">
                <a:sym typeface="+mn-ea"/>
              </a:rPr>
              <a:t>第五级</a:t>
            </a:r>
            <a:endParaRPr>
              <a:sym typeface="+mn-ea"/>
            </a:endParaRPr>
          </a:p>
        </p:txBody>
      </p:sp>
      <p:sp>
        <p:nvSpPr>
          <p:cNvPr id="1048694" name="标题"/>
          <p:cNvSpPr txBox="1">
            <a:spLocks noGrp="1"/>
          </p:cNvSpPr>
          <p:nvPr>
            <p:ph type="title" idx="1"/>
            <p:custDataLst>
              <p:tags r:id="rId6"/>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696" name="日期占位符 3"/>
          <p:cNvSpPr>
            <a:spLocks noGrp="1"/>
          </p:cNvSpPr>
          <p:nvPr>
            <p:ph type="dt" sz="half" idx="10"/>
            <p:custDataLst>
              <p:tags r:id="rId7"/>
            </p:custDataLst>
          </p:nvPr>
        </p:nvSpPr>
        <p:spPr>
          <a:xfrm>
            <a:off x="838200" y="6356350"/>
            <a:ext cx="2743200" cy="365125"/>
          </a:xfrm>
        </p:spPr>
        <p:txBody>
          <a:bodyPr/>
          <a:lstStyle>
            <a:lvl1pPr>
              <a:defRPr>
                <a:solidFill>
                  <a:schemeClr val="tx1"/>
                </a:solidFill>
              </a:defRPr>
            </a:lvl1pPr>
          </a:lstStyle>
          <a:p>
            <a:fld id="{D997B5FA-0921-464F-AAE1-844C04324D75}" type="datetimeFigureOut">
              <a:rPr lang="zh-CN" altLang="en-US" smtClean="0"/>
              <a:t/>
            </a:fld>
            <a:endParaRPr lang="zh-CN" altLang="en-US"/>
          </a:p>
        </p:txBody>
      </p:sp>
      <p:sp>
        <p:nvSpPr>
          <p:cNvPr id="1048698" name="页脚占位符 4"/>
          <p:cNvSpPr>
            <a:spLocks noGrp="1"/>
          </p:cNvSpPr>
          <p:nvPr>
            <p:ph type="ftr" sz="quarter" idx="11"/>
            <p:custDataLst>
              <p:tags r:id="rId8"/>
            </p:custDataLst>
          </p:nvPr>
        </p:nvSpPr>
        <p:spPr>
          <a:xfrm>
            <a:off x="4038600" y="6356350"/>
            <a:ext cx="4114800" cy="365125"/>
          </a:xfrm>
        </p:spPr>
        <p:txBody>
          <a:bodyPr/>
          <a:lstStyle>
            <a:lvl1pPr>
              <a:defRPr>
                <a:solidFill>
                  <a:schemeClr val="tx1"/>
                </a:solidFill>
              </a:defRPr>
            </a:lvl1pPr>
          </a:lstStyle>
          <a:p>
            <a:endParaRPr lang="zh-CN" altLang="en-US"/>
          </a:p>
        </p:txBody>
      </p:sp>
      <p:sp>
        <p:nvSpPr>
          <p:cNvPr id="1048700" name="灯片编号占位符 5"/>
          <p:cNvSpPr>
            <a:spLocks noGrp="1"/>
          </p:cNvSpPr>
          <p:nvPr>
            <p:ph type="sldNum" sz="quarter" idx="12"/>
            <p:custDataLst>
              <p:tags r:id="rId9"/>
            </p:custDataLst>
          </p:nvPr>
        </p:nvSpPr>
        <p:spPr>
          <a:xfrm>
            <a:off x="8610600" y="6356350"/>
            <a:ext cx="2743200" cy="365125"/>
          </a:xfrm>
        </p:spPr>
        <p:txBody>
          <a:bodyPr/>
          <a:lstStyle>
            <a:lvl1pPr>
              <a:defRPr>
                <a:solidFill>
                  <a:schemeClr val="tx1"/>
                </a:solidFill>
              </a:defRPr>
            </a:lvl1p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pic>
        <p:nvPicPr>
          <p:cNvPr id="2097161" name="图片 8" descr="演示文稿2_02"/>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702" name="矩形 26"/>
          <p:cNvSpPr/>
          <p:nvPr>
            <p:custDataLst>
              <p:tags r:id="rId3"/>
            </p:custDataLst>
          </p:nvPr>
        </p:nvSpPr>
        <p:spPr>
          <a:xfrm>
            <a:off x="660401" y="1038860"/>
            <a:ext cx="3183812" cy="323850"/>
          </a:xfrm>
          <a:prstGeom prst="rect">
            <a:avLst/>
          </a:prstGeom>
          <a:gradFill>
            <a:gsLst>
              <a:gs pos="0">
                <a:schemeClr val="accent4"/>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cs typeface="MiSans" panose="00000500000000000000" charset="-122"/>
            </a:endParaRPr>
          </a:p>
        </p:txBody>
      </p:sp>
      <p:sp>
        <p:nvSpPr>
          <p:cNvPr id="1048704" name="直角三角形 7"/>
          <p:cNvSpPr/>
          <p:nvPr>
            <p:custDataLst>
              <p:tags r:id="rId4"/>
            </p:custDataLst>
          </p:nvPr>
        </p:nvSpPr>
        <p:spPr>
          <a:xfrm flipH="1">
            <a:off x="3581400" y="1133402"/>
            <a:ext cx="145473" cy="14547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bg1"/>
              </a:solidFill>
              <a:cs typeface="MiSans" panose="00000500000000000000" charset="-122"/>
            </a:endParaRPr>
          </a:p>
        </p:txBody>
      </p:sp>
      <p:pic>
        <p:nvPicPr>
          <p:cNvPr id="2097163" name="그래픽 14"/>
          <p:cNvPicPr>
            <a:picLocks noChangeAspect="1"/>
          </p:cNvPicPr>
          <p:nvPr userDrawn="1">
            <p:custDataLst>
              <p:tags r:id="rId6"/>
            </p:custDataLst>
          </p:nvPr>
        </p:nvPicPr>
        <p:blipFill>
          <a:blip r:embed="rId5"/>
          <a:srcRect t="74764"/>
          <a:stretch>
            <a:fillRect/>
          </a:stretch>
        </p:blipFill>
        <p:spPr>
          <a:xfrm flipH="1">
            <a:off x="7261315" y="1039154"/>
            <a:ext cx="4315279" cy="246221"/>
          </a:xfrm>
          <a:prstGeom prst="rect">
            <a:avLst/>
          </a:prstGeom>
        </p:spPr>
      </p:pic>
      <p:sp>
        <p:nvSpPr>
          <p:cNvPr id="1048706" name="副标题"/>
          <p:cNvSpPr txBox="1">
            <a:spLocks noGrp="1"/>
          </p:cNvSpPr>
          <p:nvPr>
            <p:ph type="body" idx="2" hasCustomPrompt="1"/>
            <p:custDataLst>
              <p:tags r:id="rId7"/>
            </p:custDataLst>
          </p:nvPr>
        </p:nvSpPr>
        <p:spPr>
          <a:xfrm>
            <a:off x="2294890" y="833755"/>
            <a:ext cx="1549400" cy="528955"/>
          </a:xfrm>
          <a:prstGeom prst="rect">
            <a:avLst/>
          </a:prstGeom>
          <a:noFill/>
        </p:spPr>
        <p:txBody>
          <a:bodyPr wrap="square" lIns="0" tIns="0" rIns="0" bIns="0" rtlCol="0" anchor="b">
            <a:normAutofit/>
          </a:bodyPr>
          <a:lstStyle>
            <a:lvl1pPr marL="0" marR="0" lvl="0" algn="ctr" defTabSz="914400" rtl="0" eaLnBrk="1" fontAlgn="auto" latinLnBrk="0" hangingPunct="1">
              <a:lnSpc>
                <a:spcPct val="100000"/>
              </a:lnSpc>
              <a:buClrTx/>
              <a:buSzTx/>
              <a:buFontTx/>
              <a:buNone/>
              <a:defRPr kumimoji="0" lang="en-US" altLang="zh-CN" sz="2400" b="0" i="1" u="none" strike="noStrike" kern="1200" cap="all" spc="0" normalizeH="0" baseline="0" noProof="1">
                <a:ln w="3175">
                  <a:noFill/>
                </a:ln>
                <a:solidFill>
                  <a:schemeClr val="tx1"/>
                </a:solidFill>
                <a:latin typeface="+mj-ea"/>
                <a:ea typeface="+mj-ea"/>
                <a:cs typeface="MiSans" panose="00000500000000000000" charset="-122"/>
                <a:sym typeface="+mn-ea"/>
              </a:defRPr>
            </a:lvl1pPr>
          </a:lstStyle>
          <a:p>
            <a:pPr lvl="0" algn="l">
              <a:buClrTx/>
              <a:buSzTx/>
              <a:buFontTx/>
            </a:pPr>
            <a:r>
              <a:rPr err="1">
                <a:sym typeface="+mn-ea"/>
              </a:rPr>
              <a:t>副标题</a:t>
            </a:r>
            <a:endParaRPr>
              <a:sym typeface="+mn-ea"/>
            </a:endParaRPr>
          </a:p>
        </p:txBody>
      </p:sp>
      <p:sp>
        <p:nvSpPr>
          <p:cNvPr id="1048708" name="标题"/>
          <p:cNvSpPr txBox="1">
            <a:spLocks noGrp="1"/>
          </p:cNvSpPr>
          <p:nvPr>
            <p:ph type="title" idx="1" hasCustomPrompt="1"/>
            <p:custDataLst>
              <p:tags r:id="rId8"/>
            </p:custDataLst>
          </p:nvPr>
        </p:nvSpPr>
        <p:spPr>
          <a:xfrm>
            <a:off x="731526" y="628260"/>
            <a:ext cx="1432223" cy="737333"/>
          </a:xfrm>
          <a:prstGeom prst="rect">
            <a:avLst/>
          </a:prstGeom>
          <a:noFill/>
        </p:spPr>
        <p:txBody>
          <a:bodyPr wrap="square" lIns="0" tIns="0" rIns="0" bIns="0" rtlCol="0" anchor="t">
            <a:noAutofit/>
          </a:bodyPr>
          <a:lstStyle>
            <a:lvl1pPr marL="0" marR="0" lvl="0" algn="dist" defTabSz="914400" rtl="0" eaLnBrk="1" fontAlgn="auto" latinLnBrk="0" hangingPunct="1">
              <a:lnSpc>
                <a:spcPct val="100000"/>
              </a:lnSpc>
              <a:buClrTx/>
              <a:buSzTx/>
              <a:buFontTx/>
              <a:buNone/>
              <a:defRPr kumimoji="0" lang="zh-CN" altLang="en-US" sz="5400" b="0" i="1" u="none" strike="noStrike" kern="1200" cap="none" spc="0" normalizeH="0" baseline="0" noProof="1">
                <a:ln w="3175">
                  <a:noFill/>
                </a:ln>
                <a:solidFill>
                  <a:schemeClr val="tx1"/>
                </a:solidFill>
                <a:latin typeface="+mj-ea"/>
                <a:ea typeface="+mj-ea"/>
                <a:cs typeface="MiSans" panose="00000500000000000000" charset="-122"/>
                <a:sym typeface="+mn-ea"/>
              </a:defRPr>
            </a:lvl1pPr>
          </a:lstStyle>
          <a:p>
            <a:pPr lvl="0" algn="dist">
              <a:buClrTx/>
              <a:buSzTx/>
              <a:buFontTx/>
            </a:pPr>
            <a:r>
              <a:rPr>
                <a:sym typeface="+mn-ea"/>
              </a:rPr>
              <a:t>标题</a:t>
            </a:r>
            <a:endParaRPr>
              <a:sym typeface="+mn-ea"/>
            </a:endParaRPr>
          </a:p>
        </p:txBody>
      </p:sp>
      <p:sp>
        <p:nvSpPr>
          <p:cNvPr id="1048710" name="日期占位符 2"/>
          <p:cNvSpPr>
            <a:spLocks noGrp="1"/>
          </p:cNvSpPr>
          <p:nvPr>
            <p:ph type="dt" sz="half" idx="10"/>
            <p:custDataLst>
              <p:tags r:id="rId9"/>
            </p:custDataLst>
          </p:nvPr>
        </p:nvSpPr>
        <p:spPr>
          <a:xfrm>
            <a:off x="838200" y="6356350"/>
            <a:ext cx="2743200" cy="365125"/>
          </a:xfrm>
        </p:spPr>
        <p:txBody>
          <a:bodyPr/>
          <a:lstStyle>
            <a:lvl1pPr>
              <a:defRPr>
                <a:solidFill>
                  <a:schemeClr val="tx1"/>
                </a:solidFill>
              </a:defRPr>
            </a:lvl1pPr>
          </a:lstStyle>
          <a:p>
            <a:fld id="{D997B5FA-0921-464F-AAE1-844C04324D75}" type="datetimeFigureOut">
              <a:rPr lang="zh-CN" altLang="en-US" smtClean="0"/>
              <a:t/>
            </a:fld>
            <a:endParaRPr lang="zh-CN" altLang="en-US"/>
          </a:p>
        </p:txBody>
      </p:sp>
      <p:sp>
        <p:nvSpPr>
          <p:cNvPr id="1048712" name="页脚占位符 3"/>
          <p:cNvSpPr>
            <a:spLocks noGrp="1"/>
          </p:cNvSpPr>
          <p:nvPr>
            <p:ph type="ftr" sz="quarter" idx="11"/>
            <p:custDataLst>
              <p:tags r:id="rId10"/>
            </p:custDataLst>
          </p:nvPr>
        </p:nvSpPr>
        <p:spPr>
          <a:xfrm>
            <a:off x="4038600" y="6356350"/>
            <a:ext cx="4114800" cy="365125"/>
          </a:xfrm>
        </p:spPr>
        <p:txBody>
          <a:bodyPr/>
          <a:lstStyle>
            <a:lvl1pPr>
              <a:defRPr>
                <a:solidFill>
                  <a:schemeClr val="tx1"/>
                </a:solidFill>
              </a:defRPr>
            </a:lvl1pPr>
          </a:lstStyle>
          <a:p>
            <a:endParaRPr lang="zh-CN" altLang="en-US"/>
          </a:p>
        </p:txBody>
      </p:sp>
      <p:sp>
        <p:nvSpPr>
          <p:cNvPr id="1048714" name="灯片编号占位符 4"/>
          <p:cNvSpPr>
            <a:spLocks noGrp="1"/>
          </p:cNvSpPr>
          <p:nvPr>
            <p:ph type="sldNum" sz="quarter" idx="12"/>
            <p:custDataLst>
              <p:tags r:id="rId11"/>
            </p:custDataLst>
          </p:nvPr>
        </p:nvSpPr>
        <p:spPr>
          <a:xfrm>
            <a:off x="8610600" y="6356350"/>
            <a:ext cx="2743200" cy="365125"/>
          </a:xfrm>
        </p:spPr>
        <p:txBody>
          <a:bodyPr/>
          <a:lstStyle>
            <a:lvl1pPr>
              <a:defRPr>
                <a:solidFill>
                  <a:schemeClr val="tx1"/>
                </a:solidFill>
              </a:defRPr>
            </a:lvl1p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39" name=""/>
        <p:cNvGrpSpPr/>
        <p:nvPr/>
      </p:nvGrpSpPr>
      <p:grpSpPr>
        <a:xfrm>
          <a:off x="0" y="0"/>
          <a:ext cx="0" cy="0"/>
        </a:xfrm>
      </p:grpSpPr>
      <p:pic>
        <p:nvPicPr>
          <p:cNvPr id="2097165" name="图片 8" descr="演示文稿2_02"/>
          <p:cNvPicPr>
            <a:picLocks noChangeAspect="1"/>
          </p:cNvPicPr>
          <p:nvPr>
            <p:custDataLst>
              <p:tags r:id="rId2"/>
            </p:custDataLst>
          </p:nvPr>
        </p:nvPicPr>
        <p:blipFill>
          <a:blip r:embed="rId1"/>
          <a:stretch>
            <a:fillRect/>
          </a:stretch>
        </p:blipFill>
        <p:spPr>
          <a:xfrm>
            <a:off x="0" y="0"/>
            <a:ext cx="12192000" cy="6858000"/>
          </a:xfrm>
          <a:prstGeom prst="rect">
            <a:avLst/>
          </a:prstGeom>
        </p:spPr>
      </p:pic>
      <p:pic>
        <p:nvPicPr>
          <p:cNvPr id="2097167" name="그래픽 14"/>
          <p:cNvPicPr>
            <a:picLocks noChangeAspect="1"/>
          </p:cNvPicPr>
          <p:nvPr userDrawn="1">
            <p:custDataLst>
              <p:tags r:id="rId4"/>
            </p:custDataLst>
          </p:nvPr>
        </p:nvPicPr>
        <p:blipFill>
          <a:blip r:embed="rId3"/>
          <a:srcRect t="74764"/>
          <a:stretch>
            <a:fillRect/>
          </a:stretch>
        </p:blipFill>
        <p:spPr>
          <a:xfrm>
            <a:off x="1070700" y="891834"/>
            <a:ext cx="4315279" cy="246221"/>
          </a:xfrm>
          <a:prstGeom prst="rect">
            <a:avLst/>
          </a:prstGeom>
        </p:spPr>
      </p:pic>
      <p:sp>
        <p:nvSpPr>
          <p:cNvPr id="1048716" name="矩形 28"/>
          <p:cNvSpPr/>
          <p:nvPr>
            <p:custDataLst>
              <p:tags r:id="rId5"/>
            </p:custDataLst>
          </p:nvPr>
        </p:nvSpPr>
        <p:spPr>
          <a:xfrm>
            <a:off x="919661" y="5842673"/>
            <a:ext cx="254931" cy="2549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cs typeface="MiSans" panose="00000500000000000000" charset="-122"/>
            </a:endParaRPr>
          </a:p>
        </p:txBody>
      </p:sp>
      <p:sp>
        <p:nvSpPr>
          <p:cNvPr id="1048718" name="矩形 29"/>
          <p:cNvSpPr/>
          <p:nvPr>
            <p:custDataLst>
              <p:tags r:id="rId6"/>
            </p:custDataLst>
          </p:nvPr>
        </p:nvSpPr>
        <p:spPr>
          <a:xfrm>
            <a:off x="1174592" y="5741562"/>
            <a:ext cx="98985" cy="989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cs typeface="MiSans" panose="00000500000000000000" charset="-122"/>
            </a:endParaRPr>
          </a:p>
        </p:txBody>
      </p:sp>
      <p:sp>
        <p:nvSpPr>
          <p:cNvPr id="1048720" name="矩形 26"/>
          <p:cNvSpPr/>
          <p:nvPr>
            <p:custDataLst>
              <p:tags r:id="rId7"/>
            </p:custDataLst>
          </p:nvPr>
        </p:nvSpPr>
        <p:spPr>
          <a:xfrm>
            <a:off x="6912610" y="4759960"/>
            <a:ext cx="4297680" cy="245745"/>
          </a:xfrm>
          <a:prstGeom prst="rect">
            <a:avLst/>
          </a:prstGeom>
          <a:gradFill>
            <a:gsLst>
              <a:gs pos="0">
                <a:schemeClr val="accent4"/>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cs typeface="MiSans" panose="00000500000000000000" charset="-122"/>
            </a:endParaRPr>
          </a:p>
        </p:txBody>
      </p:sp>
      <p:sp>
        <p:nvSpPr>
          <p:cNvPr id="1048722" name="节编号"/>
          <p:cNvSpPr txBox="1">
            <a:spLocks noGrp="1"/>
          </p:cNvSpPr>
          <p:nvPr>
            <p:ph type="body" idx="2" hasCustomPrompt="1"/>
            <p:custDataLst>
              <p:tags r:id="rId8"/>
            </p:custDataLst>
          </p:nvPr>
        </p:nvSpPr>
        <p:spPr>
          <a:xfrm>
            <a:off x="4753204" y="1138056"/>
            <a:ext cx="6457086" cy="2855404"/>
          </a:xfrm>
          <a:prstGeom prst="rect">
            <a:avLst/>
          </a:prstGeom>
          <a:noFill/>
        </p:spPr>
        <p:txBody>
          <a:bodyPr wrap="square" lIns="0" tIns="0" rIns="0" bIns="0" rtlCol="0" anchor="b" anchorCtr="0">
            <a:normAutofit/>
          </a:bodyPr>
          <a:lstStyle>
            <a:lvl1pPr marL="0" marR="0" algn="r" defTabSz="914400" rtl="0" eaLnBrk="1" fontAlgn="auto" latinLnBrk="0" hangingPunct="1">
              <a:lnSpc>
                <a:spcPct val="100000"/>
              </a:lnSpc>
              <a:buClrTx/>
              <a:buSzTx/>
              <a:buFontTx/>
              <a:buNone/>
              <a:defRPr kumimoji="0" lang="en-US" altLang="zh-CN" sz="14000" b="0" i="1" u="none" strike="noStrike" kern="1200" cap="none" spc="0" normalizeH="0" baseline="0" noProof="1">
                <a:ln w="3175">
                  <a:noFill/>
                </a:ln>
                <a:solidFill>
                  <a:schemeClr val="tx1"/>
                </a:solidFill>
                <a:effectLst/>
                <a:latin typeface="+mj-ea"/>
                <a:ea typeface="+mj-ea"/>
                <a:cs typeface="MiSans" panose="00000500000000000000" charset="-122"/>
              </a:defRPr>
            </a:lvl1pPr>
          </a:lstStyle>
          <a:p>
            <a:pPr lvl="0" algn="r"/>
            <a:r>
              <a:rPr err="1">
                <a:sym typeface="+mn-ea"/>
              </a:rPr>
              <a:t>节编号</a:t>
            </a:r>
            <a:endParaRPr>
              <a:sym typeface="+mn-ea"/>
            </a:endParaRPr>
          </a:p>
        </p:txBody>
      </p:sp>
      <p:sp>
        <p:nvSpPr>
          <p:cNvPr id="1048724" name="标题"/>
          <p:cNvSpPr txBox="1">
            <a:spLocks noGrp="1"/>
          </p:cNvSpPr>
          <p:nvPr>
            <p:ph type="title" idx="1" hasCustomPrompt="1"/>
            <p:custDataLst>
              <p:tags r:id="rId9"/>
            </p:custDataLst>
          </p:nvPr>
        </p:nvSpPr>
        <p:spPr>
          <a:xfrm>
            <a:off x="4753204" y="3889320"/>
            <a:ext cx="6457086" cy="1417825"/>
          </a:xfrm>
          <a:prstGeom prst="rect">
            <a:avLst/>
          </a:prstGeom>
          <a:noFill/>
        </p:spPr>
        <p:txBody>
          <a:bodyPr wrap="square" lIns="0" tIns="0" rIns="72000" bIns="0" rtlCol="0" anchor="ctr" anchorCtr="0">
            <a:normAutofit/>
          </a:bodyPr>
          <a:lstStyle>
            <a:lvl1pPr marL="0" marR="0" algn="r" defTabSz="914400" rtl="0" eaLnBrk="1" fontAlgn="auto" latinLnBrk="0" hangingPunct="1">
              <a:lnSpc>
                <a:spcPct val="100000"/>
              </a:lnSpc>
              <a:buClrTx/>
              <a:buSzTx/>
              <a:buFontTx/>
              <a:buNone/>
              <a:defRPr kumimoji="0" lang="zh-CN" altLang="en-US" sz="6600" b="0" i="1" u="none" strike="noStrike" kern="1200" cap="none" spc="0" normalizeH="0" baseline="0" noProof="1">
                <a:solidFill>
                  <a:schemeClr val="tx1"/>
                </a:solidFill>
                <a:latin typeface="+mj-ea"/>
                <a:ea typeface="+mj-ea"/>
                <a:cs typeface="MiSans" panose="00000500000000000000" charset="-122"/>
              </a:defRPr>
            </a:lvl1pPr>
          </a:lstStyle>
          <a:p>
            <a:pPr lvl="0" algn="r"/>
            <a:r>
              <a:rPr>
                <a:sym typeface="+mn-ea"/>
              </a:rPr>
              <a:t>单击编辑标题</a:t>
            </a:r>
            <a:endParaRPr>
              <a:sym typeface="+mn-ea"/>
            </a:endParaRPr>
          </a:p>
        </p:txBody>
      </p:sp>
      <p:sp>
        <p:nvSpPr>
          <p:cNvPr id="1048726" name="日期占位符 3"/>
          <p:cNvSpPr>
            <a:spLocks noGrp="1"/>
          </p:cNvSpPr>
          <p:nvPr>
            <p:ph type="dt" sz="half" idx="10"/>
            <p:custDataLst>
              <p:tags r:id="rId10"/>
            </p:custDataLst>
          </p:nvPr>
        </p:nvSpPr>
        <p:spPr>
          <a:xfrm>
            <a:off x="838200" y="6356350"/>
            <a:ext cx="2743200" cy="365125"/>
          </a:xfrm>
        </p:spPr>
        <p:txBody>
          <a:bodyPr/>
          <a:lstStyle>
            <a:lvl1pPr>
              <a:defRPr>
                <a:solidFill>
                  <a:schemeClr val="tx1"/>
                </a:solidFill>
              </a:defRPr>
            </a:lvl1pPr>
          </a:lstStyle>
          <a:p>
            <a:fld id="{D997B5FA-0921-464F-AAE1-844C04324D75}" type="datetimeFigureOut">
              <a:rPr lang="zh-CN" altLang="en-US" smtClean="0"/>
              <a:t/>
            </a:fld>
            <a:endParaRPr lang="zh-CN" altLang="en-US"/>
          </a:p>
        </p:txBody>
      </p:sp>
      <p:sp>
        <p:nvSpPr>
          <p:cNvPr id="1048728" name="页脚占位符 4"/>
          <p:cNvSpPr>
            <a:spLocks noGrp="1"/>
          </p:cNvSpPr>
          <p:nvPr>
            <p:ph type="ftr" sz="quarter" idx="11"/>
            <p:custDataLst>
              <p:tags r:id="rId11"/>
            </p:custDataLst>
          </p:nvPr>
        </p:nvSpPr>
        <p:spPr>
          <a:xfrm>
            <a:off x="4038600" y="6356350"/>
            <a:ext cx="4114800" cy="365125"/>
          </a:xfrm>
        </p:spPr>
        <p:txBody>
          <a:bodyPr/>
          <a:lstStyle>
            <a:lvl1pPr>
              <a:defRPr>
                <a:solidFill>
                  <a:schemeClr val="tx1"/>
                </a:solidFill>
              </a:defRPr>
            </a:lvl1pPr>
          </a:lstStyle>
          <a:p>
            <a:endParaRPr lang="zh-CN" altLang="en-US"/>
          </a:p>
        </p:txBody>
      </p:sp>
      <p:sp>
        <p:nvSpPr>
          <p:cNvPr id="1048730" name="灯片编号占位符 5"/>
          <p:cNvSpPr>
            <a:spLocks noGrp="1"/>
          </p:cNvSpPr>
          <p:nvPr>
            <p:ph type="sldNum" sz="quarter" idx="12"/>
            <p:custDataLst>
              <p:tags r:id="rId12"/>
            </p:custDataLst>
          </p:nvPr>
        </p:nvSpPr>
        <p:spPr>
          <a:xfrm>
            <a:off x="8610600" y="6356350"/>
            <a:ext cx="2743200" cy="365125"/>
          </a:xfrm>
        </p:spPr>
        <p:txBody>
          <a:bodyPr/>
          <a:lstStyle>
            <a:lvl1pPr>
              <a:defRPr>
                <a:solidFill>
                  <a:schemeClr val="tx1"/>
                </a:solidFill>
              </a:defRPr>
            </a:lvl1p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标题和两栏">
    <p:spTree>
      <p:nvGrpSpPr>
        <p:cNvPr id="41" name=""/>
        <p:cNvGrpSpPr/>
        <p:nvPr/>
      </p:nvGrpSpPr>
      <p:grpSpPr>
        <a:xfrm>
          <a:off x="0" y="0"/>
          <a:ext cx="0" cy="0"/>
        </a:xfrm>
      </p:grpSpPr>
      <p:pic>
        <p:nvPicPr>
          <p:cNvPr id="2097169" name="图片 10" descr="演示文稿2_02"/>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732" name="正文"/>
          <p:cNvSpPr txBox="1">
            <a:spLocks noGrp="1"/>
          </p:cNvSpPr>
          <p:nvPr>
            <p:ph idx="5"/>
            <p:custDataLst>
              <p:tags r:id="rId3"/>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4" name="正文"/>
          <p:cNvSpPr txBox="1">
            <a:spLocks noGrp="1"/>
          </p:cNvSpPr>
          <p:nvPr>
            <p:ph idx="4"/>
            <p:custDataLst>
              <p:tags r:id="rId4"/>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36" name="矩形 11"/>
          <p:cNvSpPr/>
          <p:nvPr>
            <p:custDataLst>
              <p:tags r:id="rId5"/>
            </p:custDataLst>
          </p:nvPr>
        </p:nvSpPr>
        <p:spPr>
          <a:xfrm>
            <a:off x="375151" y="578683"/>
            <a:ext cx="254931" cy="2549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kumimoji="1" lang="zh-CN" altLang="en-US">
              <a:solidFill>
                <a:schemeClr val="bg1"/>
              </a:solidFill>
              <a:cs typeface="MiSans" panose="00000500000000000000" charset="-122"/>
            </a:endParaRPr>
          </a:p>
        </p:txBody>
      </p:sp>
      <p:sp>
        <p:nvSpPr>
          <p:cNvPr id="1048738" name="矩形 12"/>
          <p:cNvSpPr/>
          <p:nvPr>
            <p:custDataLst>
              <p:tags r:id="rId6"/>
            </p:custDataLst>
          </p:nvPr>
        </p:nvSpPr>
        <p:spPr>
          <a:xfrm>
            <a:off x="630082" y="477572"/>
            <a:ext cx="98985" cy="989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solidFill>
                <a:schemeClr val="bg1"/>
              </a:solidFill>
              <a:cs typeface="MiSans" panose="00000500000000000000" charset="-122"/>
            </a:endParaRPr>
          </a:p>
        </p:txBody>
      </p:sp>
      <p:sp>
        <p:nvSpPr>
          <p:cNvPr id="1048740" name="标题"/>
          <p:cNvSpPr txBox="1">
            <a:spLocks noGrp="1"/>
          </p:cNvSpPr>
          <p:nvPr>
            <p:ph type="title" idx="1"/>
            <p:custDataLst>
              <p:tags r:id="rId7"/>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42" name="日期占位符 4"/>
          <p:cNvSpPr>
            <a:spLocks noGrp="1"/>
          </p:cNvSpPr>
          <p:nvPr>
            <p:ph type="dt" sz="half" idx="10"/>
            <p:custDataLst>
              <p:tags r:id="rId8"/>
            </p:custDataLst>
          </p:nvPr>
        </p:nvSpPr>
        <p:spPr>
          <a:xfrm>
            <a:off x="838200" y="6356350"/>
            <a:ext cx="2743200" cy="365125"/>
          </a:xfrm>
        </p:spPr>
        <p:txBody>
          <a:bodyPr/>
          <a:lstStyle>
            <a:lvl1pPr>
              <a:defRPr>
                <a:solidFill>
                  <a:schemeClr val="tx1"/>
                </a:solidFill>
              </a:defRPr>
            </a:lvl1pPr>
          </a:lstStyle>
          <a:p>
            <a:fld id="{D997B5FA-0921-464F-AAE1-844C04324D75}" type="datetimeFigureOut">
              <a:rPr lang="zh-CN" altLang="en-US" smtClean="0"/>
              <a:t/>
            </a:fld>
            <a:endParaRPr lang="zh-CN" altLang="en-US"/>
          </a:p>
        </p:txBody>
      </p:sp>
      <p:sp>
        <p:nvSpPr>
          <p:cNvPr id="1048744" name="页脚占位符 5"/>
          <p:cNvSpPr>
            <a:spLocks noGrp="1"/>
          </p:cNvSpPr>
          <p:nvPr>
            <p:ph type="ftr" sz="quarter" idx="11"/>
            <p:custDataLst>
              <p:tags r:id="rId9"/>
            </p:custDataLst>
          </p:nvPr>
        </p:nvSpPr>
        <p:spPr>
          <a:xfrm>
            <a:off x="4038600" y="6356350"/>
            <a:ext cx="4114800" cy="365125"/>
          </a:xfrm>
        </p:spPr>
        <p:txBody>
          <a:bodyPr/>
          <a:lstStyle>
            <a:lvl1pPr>
              <a:defRPr>
                <a:solidFill>
                  <a:schemeClr val="tx1"/>
                </a:solidFill>
              </a:defRPr>
            </a:lvl1pPr>
          </a:lstStyle>
          <a:p>
            <a:endParaRPr lang="zh-CN" altLang="en-US"/>
          </a:p>
        </p:txBody>
      </p:sp>
      <p:sp>
        <p:nvSpPr>
          <p:cNvPr id="1048746" name="灯片编号占位符 6"/>
          <p:cNvSpPr>
            <a:spLocks noGrp="1"/>
          </p:cNvSpPr>
          <p:nvPr>
            <p:ph type="sldNum" sz="quarter" idx="12"/>
            <p:custDataLst>
              <p:tags r:id="rId10"/>
            </p:custDataLst>
          </p:nvPr>
        </p:nvSpPr>
        <p:spPr>
          <a:xfrm>
            <a:off x="8610600" y="6356350"/>
            <a:ext cx="2743200" cy="365125"/>
          </a:xfrm>
        </p:spPr>
        <p:txBody>
          <a:bodyPr/>
          <a:lstStyle>
            <a:lvl1pPr>
              <a:defRPr>
                <a:solidFill>
                  <a:schemeClr val="tx1"/>
                </a:solidFill>
              </a:defRPr>
            </a:lvl1p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标题和比较">
    <p:spTree>
      <p:nvGrpSpPr>
        <p:cNvPr id="43" name=""/>
        <p:cNvGrpSpPr/>
        <p:nvPr/>
      </p:nvGrpSpPr>
      <p:grpSpPr>
        <a:xfrm>
          <a:off x="0" y="0"/>
          <a:ext cx="0" cy="0"/>
        </a:xfrm>
      </p:grpSpPr>
      <p:pic>
        <p:nvPicPr>
          <p:cNvPr id="2097171" name="图片 16" descr="演示文稿2_02"/>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748" name="正文"/>
          <p:cNvSpPr txBox="1">
            <a:spLocks noGrp="1"/>
          </p:cNvSpPr>
          <p:nvPr>
            <p:ph idx="7"/>
            <p:custDataLst>
              <p:tags r:id="rId3"/>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标题"/>
          <p:cNvSpPr txBox="1">
            <a:spLocks noGrp="1"/>
          </p:cNvSpPr>
          <p:nvPr>
            <p:ph type="title" idx="6"/>
            <p:custDataLst>
              <p:tags r:id="rId4"/>
            </p:custDataLst>
          </p:nvPr>
        </p:nvSpPr>
        <p:spPr>
          <a:xfrm>
            <a:off x="6235065" y="1384300"/>
            <a:ext cx="5342255" cy="445135"/>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n-ea"/>
                <a:ea typeface="+mn-ea"/>
                <a:cs typeface="MiSans" panose="00000500000000000000" charset="-122"/>
              </a:defRPr>
            </a:lvl1pPr>
          </a:lstStyle>
          <a:p>
            <a:pPr lvl="0"/>
            <a:r>
              <a:rPr>
                <a:sym typeface="+mn-ea"/>
              </a:rPr>
              <a:t>单击此处编辑母版标题样式</a:t>
            </a:r>
            <a:endParaRPr>
              <a:sym typeface="+mn-ea"/>
            </a:endParaRPr>
          </a:p>
        </p:txBody>
      </p:sp>
      <p:sp>
        <p:nvSpPr>
          <p:cNvPr id="1048752" name="正文"/>
          <p:cNvSpPr txBox="1">
            <a:spLocks noGrp="1"/>
          </p:cNvSpPr>
          <p:nvPr>
            <p:ph idx="5"/>
            <p:custDataLst>
              <p:tags r:id="rId5"/>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54" name="标题"/>
          <p:cNvSpPr txBox="1">
            <a:spLocks noGrp="1"/>
          </p:cNvSpPr>
          <p:nvPr>
            <p:ph type="title" idx="4"/>
            <p:custDataLst>
              <p:tags r:id="rId6"/>
            </p:custDataLst>
          </p:nvPr>
        </p:nvSpPr>
        <p:spPr>
          <a:xfrm>
            <a:off x="608330" y="1384300"/>
            <a:ext cx="5342255" cy="445135"/>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n-ea"/>
                <a:ea typeface="+mn-ea"/>
                <a:cs typeface="MiSans" panose="00000500000000000000" charset="-122"/>
              </a:defRPr>
            </a:lvl1pPr>
          </a:lstStyle>
          <a:p>
            <a:pPr lvl="0"/>
            <a:r>
              <a:rPr>
                <a:sym typeface="+mn-ea"/>
              </a:rPr>
              <a:t>单击此处编辑母版标题样式</a:t>
            </a:r>
            <a:endParaRPr>
              <a:sym typeface="+mn-ea"/>
            </a:endParaRPr>
          </a:p>
        </p:txBody>
      </p:sp>
      <p:sp>
        <p:nvSpPr>
          <p:cNvPr id="1048756" name="矩形 11"/>
          <p:cNvSpPr/>
          <p:nvPr>
            <p:custDataLst>
              <p:tags r:id="rId7"/>
            </p:custDataLst>
          </p:nvPr>
        </p:nvSpPr>
        <p:spPr>
          <a:xfrm>
            <a:off x="375151" y="578683"/>
            <a:ext cx="254931" cy="2549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kumimoji="1" lang="zh-CN" altLang="en-US">
              <a:solidFill>
                <a:schemeClr val="bg1"/>
              </a:solidFill>
              <a:cs typeface="MiSans" panose="00000500000000000000" charset="-122"/>
            </a:endParaRPr>
          </a:p>
        </p:txBody>
      </p:sp>
      <p:sp>
        <p:nvSpPr>
          <p:cNvPr id="1048758" name="矩形 10"/>
          <p:cNvSpPr/>
          <p:nvPr>
            <p:custDataLst>
              <p:tags r:id="rId8"/>
            </p:custDataLst>
          </p:nvPr>
        </p:nvSpPr>
        <p:spPr>
          <a:xfrm>
            <a:off x="630082" y="477572"/>
            <a:ext cx="98985" cy="989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solidFill>
                <a:schemeClr val="bg1"/>
              </a:solidFill>
              <a:cs typeface="MiSans" panose="00000500000000000000" charset="-122"/>
            </a:endParaRPr>
          </a:p>
        </p:txBody>
      </p:sp>
      <p:sp>
        <p:nvSpPr>
          <p:cNvPr id="1048760" name="标题"/>
          <p:cNvSpPr txBox="1">
            <a:spLocks noGrp="1"/>
          </p:cNvSpPr>
          <p:nvPr>
            <p:ph type="title" idx="1"/>
            <p:custDataLst>
              <p:tags r:id="rId9"/>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62" name="日期占位符 6"/>
          <p:cNvSpPr>
            <a:spLocks noGrp="1"/>
          </p:cNvSpPr>
          <p:nvPr>
            <p:ph type="dt" sz="half" idx="10"/>
            <p:custDataLst>
              <p:tags r:id="rId10"/>
            </p:custDataLst>
          </p:nvPr>
        </p:nvSpPr>
        <p:spPr>
          <a:xfrm>
            <a:off x="838200" y="6356350"/>
            <a:ext cx="2743200" cy="365125"/>
          </a:xfrm>
        </p:spPr>
        <p:txBody>
          <a:bodyPr/>
          <a:lstStyle>
            <a:lvl1pPr>
              <a:defRPr>
                <a:solidFill>
                  <a:schemeClr val="tx1"/>
                </a:solidFill>
              </a:defRPr>
            </a:lvl1pPr>
          </a:lstStyle>
          <a:p>
            <a:fld id="{D997B5FA-0921-464F-AAE1-844C04324D75}" type="datetimeFigureOut">
              <a:rPr lang="zh-CN" altLang="en-US" smtClean="0"/>
              <a:t/>
            </a:fld>
            <a:endParaRPr lang="zh-CN" altLang="en-US"/>
          </a:p>
        </p:txBody>
      </p:sp>
      <p:sp>
        <p:nvSpPr>
          <p:cNvPr id="1048764" name="页脚占位符 7"/>
          <p:cNvSpPr>
            <a:spLocks noGrp="1"/>
          </p:cNvSpPr>
          <p:nvPr>
            <p:ph type="ftr" sz="quarter" idx="11"/>
            <p:custDataLst>
              <p:tags r:id="rId11"/>
            </p:custDataLst>
          </p:nvPr>
        </p:nvSpPr>
        <p:spPr>
          <a:xfrm>
            <a:off x="4038600" y="6356350"/>
            <a:ext cx="4114800" cy="365125"/>
          </a:xfrm>
        </p:spPr>
        <p:txBody>
          <a:bodyPr/>
          <a:lstStyle>
            <a:lvl1pPr>
              <a:defRPr>
                <a:solidFill>
                  <a:schemeClr val="tx1"/>
                </a:solidFill>
              </a:defRPr>
            </a:lvl1pPr>
          </a:lstStyle>
          <a:p>
            <a:endParaRPr lang="zh-CN" altLang="en-US"/>
          </a:p>
        </p:txBody>
      </p:sp>
      <p:sp>
        <p:nvSpPr>
          <p:cNvPr id="1048766" name="灯片编号占位符 8"/>
          <p:cNvSpPr>
            <a:spLocks noGrp="1"/>
          </p:cNvSpPr>
          <p:nvPr>
            <p:ph type="sldNum" sz="quarter" idx="12"/>
            <p:custDataLst>
              <p:tags r:id="rId12"/>
            </p:custDataLst>
          </p:nvPr>
        </p:nvSpPr>
        <p:spPr>
          <a:xfrm>
            <a:off x="8610600" y="6356350"/>
            <a:ext cx="2743200" cy="365125"/>
          </a:xfrm>
        </p:spPr>
        <p:txBody>
          <a:bodyPr/>
          <a:lstStyle>
            <a:lvl1pPr>
              <a:defRPr>
                <a:solidFill>
                  <a:schemeClr val="tx1"/>
                </a:solidFill>
              </a:defRPr>
            </a:lvl1p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45" name=""/>
        <p:cNvGrpSpPr/>
        <p:nvPr/>
      </p:nvGrpSpPr>
      <p:grpSpPr>
        <a:xfrm>
          <a:off x="0" y="0"/>
          <a:ext cx="0" cy="0"/>
        </a:xfrm>
      </p:grpSpPr>
      <p:pic>
        <p:nvPicPr>
          <p:cNvPr id="2097173" name="图片 6" descr="演示文稿2_02"/>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768" name="矩形 11"/>
          <p:cNvSpPr/>
          <p:nvPr>
            <p:custDataLst>
              <p:tags r:id="rId3"/>
            </p:custDataLst>
          </p:nvPr>
        </p:nvSpPr>
        <p:spPr>
          <a:xfrm>
            <a:off x="375151" y="578683"/>
            <a:ext cx="254931" cy="2549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kumimoji="1" lang="zh-CN" altLang="en-US">
              <a:solidFill>
                <a:schemeClr val="bg1"/>
              </a:solidFill>
              <a:cs typeface="MiSans" panose="00000500000000000000" charset="-122"/>
            </a:endParaRPr>
          </a:p>
        </p:txBody>
      </p:sp>
      <p:sp>
        <p:nvSpPr>
          <p:cNvPr id="1048770" name="矩形 12"/>
          <p:cNvSpPr/>
          <p:nvPr>
            <p:custDataLst>
              <p:tags r:id="rId4"/>
            </p:custDataLst>
          </p:nvPr>
        </p:nvSpPr>
        <p:spPr>
          <a:xfrm>
            <a:off x="630082" y="477572"/>
            <a:ext cx="98985" cy="989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solidFill>
                <a:schemeClr val="bg1"/>
              </a:solidFill>
              <a:cs typeface="MiSans" panose="00000500000000000000" charset="-122"/>
            </a:endParaRPr>
          </a:p>
        </p:txBody>
      </p:sp>
      <p:sp>
        <p:nvSpPr>
          <p:cNvPr id="1048772" name="标题"/>
          <p:cNvSpPr txBox="1">
            <a:spLocks noGrp="1"/>
          </p:cNvSpPr>
          <p:nvPr>
            <p:ph type="title" idx="1"/>
            <p:custDataLst>
              <p:tags r:id="rId5"/>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74" name="日期占位符 2"/>
          <p:cNvSpPr>
            <a:spLocks noGrp="1"/>
          </p:cNvSpPr>
          <p:nvPr>
            <p:ph type="dt" sz="half" idx="10"/>
            <p:custDataLst>
              <p:tags r:id="rId6"/>
            </p:custDataLst>
          </p:nvPr>
        </p:nvSpPr>
        <p:spPr>
          <a:xfrm>
            <a:off x="838200" y="6356350"/>
            <a:ext cx="2743200" cy="365125"/>
          </a:xfrm>
        </p:spPr>
        <p:txBody>
          <a:bodyPr/>
          <a:lstStyle>
            <a:lvl1pPr>
              <a:defRPr>
                <a:solidFill>
                  <a:schemeClr val="tx1"/>
                </a:solidFill>
              </a:defRPr>
            </a:lvl1pPr>
          </a:lstStyle>
          <a:p>
            <a:fld id="{D997B5FA-0921-464F-AAE1-844C04324D75}" type="datetimeFigureOut">
              <a:rPr lang="zh-CN" altLang="en-US" smtClean="0"/>
              <a:t/>
            </a:fld>
            <a:endParaRPr lang="zh-CN" altLang="en-US"/>
          </a:p>
        </p:txBody>
      </p:sp>
      <p:sp>
        <p:nvSpPr>
          <p:cNvPr id="1048776" name="页脚占位符 3"/>
          <p:cNvSpPr>
            <a:spLocks noGrp="1"/>
          </p:cNvSpPr>
          <p:nvPr>
            <p:ph type="ftr" sz="quarter" idx="11"/>
            <p:custDataLst>
              <p:tags r:id="rId7"/>
            </p:custDataLst>
          </p:nvPr>
        </p:nvSpPr>
        <p:spPr>
          <a:xfrm>
            <a:off x="4038600" y="6356350"/>
            <a:ext cx="4114800" cy="365125"/>
          </a:xfrm>
        </p:spPr>
        <p:txBody>
          <a:bodyPr/>
          <a:lstStyle>
            <a:lvl1pPr>
              <a:defRPr>
                <a:solidFill>
                  <a:schemeClr val="tx1"/>
                </a:solidFill>
              </a:defRPr>
            </a:lvl1pPr>
          </a:lstStyle>
          <a:p>
            <a:endParaRPr lang="zh-CN" altLang="en-US"/>
          </a:p>
        </p:txBody>
      </p:sp>
      <p:sp>
        <p:nvSpPr>
          <p:cNvPr id="1048778" name="灯片编号占位符 4"/>
          <p:cNvSpPr>
            <a:spLocks noGrp="1"/>
          </p:cNvSpPr>
          <p:nvPr>
            <p:ph type="sldNum" sz="quarter" idx="12"/>
            <p:custDataLst>
              <p:tags r:id="rId8"/>
            </p:custDataLst>
          </p:nvPr>
        </p:nvSpPr>
        <p:spPr>
          <a:xfrm>
            <a:off x="8610600" y="6356350"/>
            <a:ext cx="2743200" cy="365125"/>
          </a:xfrm>
        </p:spPr>
        <p:txBody>
          <a:bodyPr/>
          <a:lstStyle>
            <a:lvl1pPr>
              <a:defRPr>
                <a:solidFill>
                  <a:schemeClr val="tx1"/>
                </a:solidFill>
              </a:defRPr>
            </a:lvl1p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sp>
        <p:nvSpPr>
          <p:cNvPr id="1048780" name="矩形 7"/>
          <p:cNvSpPr/>
          <p:nvPr>
            <p:custDataLst>
              <p:tags r:id="rId1"/>
            </p:custDataLst>
          </p:nvPr>
        </p:nvSpPr>
        <p:spPr>
          <a:xfrm>
            <a:off x="630082" y="477572"/>
            <a:ext cx="98985" cy="989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solidFill>
                <a:schemeClr val="bg1"/>
              </a:solidFill>
              <a:cs typeface="MiSans" panose="00000500000000000000" charset="-122"/>
            </a:endParaRPr>
          </a:p>
        </p:txBody>
      </p:sp>
      <p:sp>
        <p:nvSpPr>
          <p:cNvPr id="1048782" name="矩形 8"/>
          <p:cNvSpPr/>
          <p:nvPr>
            <p:custDataLst>
              <p:tags r:id="rId2"/>
            </p:custDataLst>
          </p:nvPr>
        </p:nvSpPr>
        <p:spPr>
          <a:xfrm>
            <a:off x="375151" y="578683"/>
            <a:ext cx="254931" cy="2549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solidFill>
                <a:schemeClr val="bg1"/>
              </a:solidFill>
              <a:cs typeface="MiSans" panose="00000500000000000000" charset="-122"/>
            </a:endParaRPr>
          </a:p>
        </p:txBody>
      </p:sp>
      <p:pic>
        <p:nvPicPr>
          <p:cNvPr id="2097175" name="图片 9" descr="演示文稿2_02"/>
          <p:cNvPicPr>
            <a:picLocks noChangeAspect="1"/>
          </p:cNvPicPr>
          <p:nvPr>
            <p:custDataLst>
              <p:tags r:id="rId4"/>
            </p:custDataLst>
          </p:nvPr>
        </p:nvPicPr>
        <p:blipFill>
          <a:blip r:embed="rId3"/>
          <a:stretch>
            <a:fillRect/>
          </a:stretch>
        </p:blipFill>
        <p:spPr>
          <a:xfrm>
            <a:off x="0" y="0"/>
            <a:ext cx="12192000" cy="6858000"/>
          </a:xfrm>
          <a:prstGeom prst="rect">
            <a:avLst/>
          </a:prstGeom>
        </p:spPr>
      </p:pic>
      <p:sp>
        <p:nvSpPr>
          <p:cNvPr id="1048784" name="日期占位符 1"/>
          <p:cNvSpPr>
            <a:spLocks noGrp="1"/>
          </p:cNvSpPr>
          <p:nvPr>
            <p:ph type="dt" sz="half" idx="10"/>
            <p:custDataLst>
              <p:tags r:id="rId5"/>
            </p:custDataLst>
          </p:nvPr>
        </p:nvSpPr>
        <p:spPr/>
        <p:txBody>
          <a:bodyPr/>
          <a:lstStyle>
            <a:lvl1pPr>
              <a:defRPr>
                <a:solidFill>
                  <a:schemeClr val="tx1"/>
                </a:solidFill>
              </a:defRPr>
            </a:lvl1pPr>
          </a:lstStyle>
          <a:p>
            <a:fld id="{D997B5FA-0921-464F-AAE1-844C04324D75}" type="datetimeFigureOut">
              <a:rPr lang="zh-CN" altLang="en-US" smtClean="0"/>
              <a:t/>
            </a:fld>
            <a:endParaRPr lang="zh-CN" altLang="en-US"/>
          </a:p>
        </p:txBody>
      </p:sp>
      <p:sp>
        <p:nvSpPr>
          <p:cNvPr id="1048786" name="页脚占位符 2"/>
          <p:cNvSpPr>
            <a:spLocks noGrp="1"/>
          </p:cNvSpPr>
          <p:nvPr>
            <p:ph type="ftr" sz="quarter" idx="11"/>
            <p:custDataLst>
              <p:tags r:id="rId6"/>
            </p:custDataLst>
          </p:nvPr>
        </p:nvSpPr>
        <p:spPr/>
        <p:txBody>
          <a:bodyPr/>
          <a:lstStyle>
            <a:lvl1pPr>
              <a:defRPr>
                <a:solidFill>
                  <a:schemeClr val="tx1"/>
                </a:solidFill>
              </a:defRPr>
            </a:lvl1pPr>
          </a:lstStyle>
          <a:p>
            <a:endParaRPr lang="zh-CN" altLang="en-US"/>
          </a:p>
        </p:txBody>
      </p:sp>
      <p:sp>
        <p:nvSpPr>
          <p:cNvPr id="1048788" name="灯片编号占位符 3"/>
          <p:cNvSpPr>
            <a:spLocks noGrp="1"/>
          </p:cNvSpPr>
          <p:nvPr>
            <p:ph type="sldNum" sz="quarter" idx="12"/>
            <p:custDataLst>
              <p:tags r:id="rId7"/>
            </p:custDataLst>
          </p:nvPr>
        </p:nvSpPr>
        <p:spPr/>
        <p:txBody>
          <a:bodyPr/>
          <a:lstStyle>
            <a:lvl1pPr>
              <a:defRPr>
                <a:solidFill>
                  <a:schemeClr val="tx1"/>
                </a:solidFill>
              </a:defRPr>
            </a:lvl1p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仅内容">
    <p:spTree>
      <p:nvGrpSpPr>
        <p:cNvPr id="49" name=""/>
        <p:cNvGrpSpPr/>
        <p:nvPr/>
      </p:nvGrpSpPr>
      <p:grpSpPr>
        <a:xfrm>
          <a:off x="0" y="0"/>
          <a:ext cx="0" cy="0"/>
        </a:xfrm>
      </p:grpSpPr>
      <p:pic>
        <p:nvPicPr>
          <p:cNvPr id="2097177" name="图片 9" descr="演示文稿2_02"/>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790" name="矩形 8"/>
          <p:cNvSpPr/>
          <p:nvPr>
            <p:custDataLst>
              <p:tags r:id="rId3"/>
            </p:custDataLst>
          </p:nvPr>
        </p:nvSpPr>
        <p:spPr>
          <a:xfrm>
            <a:off x="375151" y="578683"/>
            <a:ext cx="254931" cy="2549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kumimoji="1" lang="zh-CN" altLang="en-US">
              <a:solidFill>
                <a:schemeClr val="bg1"/>
              </a:solidFill>
              <a:cs typeface="MiSans" panose="00000500000000000000" charset="-122"/>
            </a:endParaRPr>
          </a:p>
        </p:txBody>
      </p:sp>
      <p:sp>
        <p:nvSpPr>
          <p:cNvPr id="1048792" name="矩形 7"/>
          <p:cNvSpPr/>
          <p:nvPr>
            <p:custDataLst>
              <p:tags r:id="rId4"/>
            </p:custDataLst>
          </p:nvPr>
        </p:nvSpPr>
        <p:spPr>
          <a:xfrm>
            <a:off x="630082" y="477572"/>
            <a:ext cx="98985" cy="989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solidFill>
                <a:schemeClr val="bg1"/>
              </a:solidFill>
              <a:cs typeface="MiSans" panose="00000500000000000000" charset="-122"/>
            </a:endParaRPr>
          </a:p>
        </p:txBody>
      </p:sp>
      <p:sp>
        <p:nvSpPr>
          <p:cNvPr id="1048794" name="正文"/>
          <p:cNvSpPr txBox="1">
            <a:spLocks noGrp="1"/>
          </p:cNvSpPr>
          <p:nvPr>
            <p:ph idx="1"/>
            <p:custDataLst>
              <p:tags r:id="rId5"/>
            </p:custDataLst>
          </p:nvPr>
        </p:nvSpPr>
        <p:spPr>
          <a:xfrm>
            <a:off x="608330" y="608330"/>
            <a:ext cx="10968990" cy="56483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96" name="日期占位符 3"/>
          <p:cNvSpPr>
            <a:spLocks noGrp="1"/>
          </p:cNvSpPr>
          <p:nvPr>
            <p:ph type="dt" sz="half" idx="10"/>
            <p:custDataLst>
              <p:tags r:id="rId6"/>
            </p:custDataLst>
          </p:nvPr>
        </p:nvSpPr>
        <p:spPr>
          <a:xfrm>
            <a:off x="838200" y="6356350"/>
            <a:ext cx="2743200" cy="365125"/>
          </a:xfrm>
        </p:spPr>
        <p:txBody>
          <a:bodyPr/>
          <a:lstStyle/>
          <a:p>
            <a:fld id="{D997B5FA-0921-464F-AAE1-844C04324D75}" type="datetimeFigureOut">
              <a:rPr lang="zh-CN" altLang="en-US" smtClean="0"/>
              <a:t/>
            </a:fld>
            <a:endParaRPr lang="zh-CN" altLang="en-US"/>
          </a:p>
        </p:txBody>
      </p:sp>
      <p:sp>
        <p:nvSpPr>
          <p:cNvPr id="1048798" name="页脚占位符 4"/>
          <p:cNvSpPr>
            <a:spLocks noGrp="1"/>
          </p:cNvSpPr>
          <p:nvPr>
            <p:ph type="ftr" sz="quarter" idx="11"/>
            <p:custDataLst>
              <p:tags r:id="rId7"/>
            </p:custDataLst>
          </p:nvPr>
        </p:nvSpPr>
        <p:spPr>
          <a:xfrm>
            <a:off x="4038600" y="6356350"/>
            <a:ext cx="4114800" cy="365125"/>
          </a:xfrm>
        </p:spPr>
        <p:txBody>
          <a:bodyPr/>
          <a:lstStyle/>
          <a:p>
            <a:endParaRPr lang="zh-CN" altLang="en-US"/>
          </a:p>
        </p:txBody>
      </p:sp>
      <p:sp>
        <p:nvSpPr>
          <p:cNvPr id="1048800" name="灯片编号占位符 5"/>
          <p:cNvSpPr>
            <a:spLocks noGrp="1"/>
          </p:cNvSpPr>
          <p:nvPr>
            <p:ph type="sldNum" sz="quarter" idx="12"/>
            <p:custDataLst>
              <p:tags r:id="rId8"/>
            </p:custDataLst>
          </p:nvPr>
        </p:nvSpPr>
        <p:spPr>
          <a:xfrm>
            <a:off x="8610600" y="6356350"/>
            <a:ext cx="2743200" cy="365125"/>
          </a:xfr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标题和副标题">
    <p:spTree>
      <p:nvGrpSpPr>
        <p:cNvPr id="51" name=""/>
        <p:cNvGrpSpPr/>
        <p:nvPr/>
      </p:nvGrpSpPr>
      <p:grpSpPr>
        <a:xfrm>
          <a:off x="0" y="0"/>
          <a:ext cx="0" cy="0"/>
        </a:xfrm>
      </p:grpSpPr>
      <p:pic>
        <p:nvPicPr>
          <p:cNvPr id="2097179" name="图片 8" descr="演示文稿2_02"/>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802" name="矩形 7"/>
          <p:cNvSpPr/>
          <p:nvPr>
            <p:custDataLst>
              <p:tags r:id="rId3"/>
            </p:custDataLst>
          </p:nvPr>
        </p:nvSpPr>
        <p:spPr>
          <a:xfrm>
            <a:off x="375151" y="578683"/>
            <a:ext cx="254931" cy="2549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kumimoji="1" lang="zh-CN" altLang="en-US">
              <a:solidFill>
                <a:schemeClr val="bg1"/>
              </a:solidFill>
              <a:cs typeface="MiSans" panose="00000500000000000000" charset="-122"/>
            </a:endParaRPr>
          </a:p>
        </p:txBody>
      </p:sp>
      <p:sp>
        <p:nvSpPr>
          <p:cNvPr id="1048804" name="矩形 10"/>
          <p:cNvSpPr/>
          <p:nvPr>
            <p:custDataLst>
              <p:tags r:id="rId4"/>
            </p:custDataLst>
          </p:nvPr>
        </p:nvSpPr>
        <p:spPr>
          <a:xfrm>
            <a:off x="630082" y="477572"/>
            <a:ext cx="98985" cy="989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solidFill>
                <a:schemeClr val="bg1"/>
              </a:solidFill>
              <a:cs typeface="MiSans" panose="00000500000000000000" charset="-122"/>
            </a:endParaRPr>
          </a:p>
        </p:txBody>
      </p:sp>
      <p:sp>
        <p:nvSpPr>
          <p:cNvPr id="1048806" name="副标题"/>
          <p:cNvSpPr txBox="1">
            <a:spLocks noGrp="1"/>
          </p:cNvSpPr>
          <p:nvPr>
            <p:ph type="body" idx="2" hasCustomPrompt="1"/>
            <p:custDataLst>
              <p:tags r:id="rId5"/>
            </p:custDataLst>
          </p:nvPr>
        </p:nvSpPr>
        <p:spPr>
          <a:xfrm>
            <a:off x="608400" y="1324800"/>
            <a:ext cx="109692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a:solidFill>
                  <a:schemeClr val="tx1"/>
                </a:solidFill>
                <a:latin typeface="+mn-ea"/>
                <a:ea typeface="+mn-ea"/>
                <a:cs typeface="MiSans" panose="00000500000000000000" charset="-122"/>
              </a:defRPr>
            </a:lvl1pPr>
          </a:lstStyle>
          <a:p>
            <a:pPr lvl="0" algn="l"/>
            <a:r>
              <a:rPr>
                <a:sym typeface="+mn-ea"/>
              </a:rPr>
              <a:t>单击此处编辑母版副标题样式</a:t>
            </a:r>
            <a:endParaRPr>
              <a:sym typeface="+mn-ea"/>
            </a:endParaRPr>
          </a:p>
        </p:txBody>
      </p:sp>
      <p:sp>
        <p:nvSpPr>
          <p:cNvPr id="1048808" name="标题"/>
          <p:cNvSpPr txBox="1">
            <a:spLocks noGrp="1"/>
          </p:cNvSpPr>
          <p:nvPr>
            <p:ph type="title" idx="1"/>
            <p:custDataLst>
              <p:tags r:id="rId6"/>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810" name="日期占位符 2"/>
          <p:cNvSpPr>
            <a:spLocks noGrp="1"/>
          </p:cNvSpPr>
          <p:nvPr>
            <p:ph type="dt" sz="half" idx="10"/>
            <p:custDataLst>
              <p:tags r:id="rId7"/>
            </p:custDataLst>
          </p:nvPr>
        </p:nvSpPr>
        <p:spPr>
          <a:xfrm>
            <a:off x="838200" y="6356350"/>
            <a:ext cx="2743200" cy="365125"/>
          </a:xfrm>
        </p:spPr>
        <p:txBody>
          <a:bodyPr/>
          <a:lstStyle/>
          <a:p>
            <a:fld id="{D997B5FA-0921-464F-AAE1-844C04324D75}" type="datetimeFigureOut">
              <a:rPr lang="zh-CN" altLang="en-US" smtClean="0"/>
              <a:t/>
            </a:fld>
            <a:endParaRPr lang="zh-CN" altLang="en-US"/>
          </a:p>
        </p:txBody>
      </p:sp>
      <p:sp>
        <p:nvSpPr>
          <p:cNvPr id="1048812" name="页脚占位符 3"/>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1048814" name="灯片编号占位符 4"/>
          <p:cNvSpPr>
            <a:spLocks noGrp="1"/>
          </p:cNvSpPr>
          <p:nvPr>
            <p:ph type="sldNum" sz="quarter" idx="12"/>
            <p:custDataLst>
              <p:tags r:id="rId9"/>
            </p:custDataLst>
          </p:nvPr>
        </p:nvSpPr>
        <p:spPr>
          <a:xfrm>
            <a:off x="8610600" y="6356350"/>
            <a:ext cx="2743200" cy="365125"/>
          </a:xfr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末尾幻灯片">
    <p:spTree>
      <p:nvGrpSpPr>
        <p:cNvPr id="53" name=""/>
        <p:cNvGrpSpPr/>
        <p:nvPr/>
      </p:nvGrpSpPr>
      <p:grpSpPr>
        <a:xfrm>
          <a:off x="0" y="0"/>
          <a:ext cx="0" cy="0"/>
        </a:xfrm>
      </p:grpSpPr>
      <p:pic>
        <p:nvPicPr>
          <p:cNvPr id="2097181" name="图片 8" descr="演示文稿2_01"/>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816" name="矩形 26"/>
          <p:cNvSpPr/>
          <p:nvPr>
            <p:custDataLst>
              <p:tags r:id="rId3"/>
            </p:custDataLst>
          </p:nvPr>
        </p:nvSpPr>
        <p:spPr>
          <a:xfrm>
            <a:off x="527685" y="3729990"/>
            <a:ext cx="6919595" cy="368300"/>
          </a:xfrm>
          <a:prstGeom prst="rect">
            <a:avLst/>
          </a:prstGeom>
          <a:gradFill>
            <a:gsLst>
              <a:gs pos="0">
                <a:schemeClr val="accent4"/>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5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cs typeface="MiSans" panose="00000500000000000000" charset="-122"/>
            </a:endParaRPr>
          </a:p>
        </p:txBody>
      </p:sp>
      <p:pic>
        <p:nvPicPr>
          <p:cNvPr id="2097183" name="그래픽 14"/>
          <p:cNvPicPr>
            <a:picLocks noChangeAspect="1"/>
          </p:cNvPicPr>
          <p:nvPr userDrawn="1">
            <p:custDataLst>
              <p:tags r:id="rId5"/>
            </p:custDataLst>
          </p:nvPr>
        </p:nvPicPr>
        <p:blipFill>
          <a:blip r:embed="rId4"/>
          <a:srcRect t="74764"/>
          <a:stretch>
            <a:fillRect/>
          </a:stretch>
        </p:blipFill>
        <p:spPr>
          <a:xfrm>
            <a:off x="527775" y="574969"/>
            <a:ext cx="4315279" cy="246221"/>
          </a:xfrm>
          <a:prstGeom prst="rect">
            <a:avLst/>
          </a:prstGeom>
        </p:spPr>
      </p:pic>
      <p:sp>
        <p:nvSpPr>
          <p:cNvPr id="1048818" name="矩形 20"/>
          <p:cNvSpPr/>
          <p:nvPr>
            <p:custDataLst>
              <p:tags r:id="rId6"/>
            </p:custDataLst>
          </p:nvPr>
        </p:nvSpPr>
        <p:spPr>
          <a:xfrm>
            <a:off x="951015" y="5405858"/>
            <a:ext cx="98288" cy="9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cs typeface="MiSans" panose="00000500000000000000" charset="-122"/>
            </a:endParaRPr>
          </a:p>
        </p:txBody>
      </p:sp>
      <p:sp>
        <p:nvSpPr>
          <p:cNvPr id="1048820" name="矩形 22"/>
          <p:cNvSpPr/>
          <p:nvPr>
            <p:custDataLst>
              <p:tags r:id="rId7"/>
            </p:custDataLst>
          </p:nvPr>
        </p:nvSpPr>
        <p:spPr>
          <a:xfrm>
            <a:off x="852574" y="5405625"/>
            <a:ext cx="98288" cy="982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cs typeface="MiSans" panose="00000500000000000000" charset="-122"/>
            </a:endParaRPr>
          </a:p>
        </p:txBody>
      </p:sp>
      <p:sp>
        <p:nvSpPr>
          <p:cNvPr id="1048822" name="署名"/>
          <p:cNvSpPr txBox="1">
            <a:spLocks noGrp="1"/>
          </p:cNvSpPr>
          <p:nvPr>
            <p:ph type="body" idx="2" hasCustomPrompt="1"/>
            <p:custDataLst>
              <p:tags r:id="rId8"/>
            </p:custDataLst>
          </p:nvPr>
        </p:nvSpPr>
        <p:spPr>
          <a:xfrm>
            <a:off x="513715" y="5615940"/>
            <a:ext cx="1908810" cy="449580"/>
          </a:xfrm>
          <a:prstGeom prst="rect">
            <a:avLst/>
          </a:prstGeom>
          <a:noFill/>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zh-CN" altLang="en-US" sz="1400" b="0" i="0" u="none" strike="noStrike" kern="1200" cap="none" spc="0" normalizeH="0" baseline="0" noProof="1">
                <a:solidFill>
                  <a:schemeClr val="tx1"/>
                </a:solidFill>
                <a:latin typeface="+mn-lt"/>
                <a:ea typeface="+mn-ea"/>
                <a:cs typeface="MiSans" panose="00000500000000000000" charset="-122"/>
                <a:sym typeface="+mn-ea"/>
              </a:defRPr>
            </a:lvl1pPr>
          </a:lstStyle>
          <a:p>
            <a:pPr lvl="0" algn="l">
              <a:buClrTx/>
              <a:buSzTx/>
              <a:buFontTx/>
            </a:pPr>
            <a:r>
              <a:rPr>
                <a:sym typeface="+mn-ea"/>
              </a:rPr>
              <a:t>单击此处编辑文本</a:t>
            </a:r>
            <a:endParaRPr>
              <a:sym typeface="+mn-ea"/>
            </a:endParaRPr>
          </a:p>
        </p:txBody>
      </p:sp>
      <p:sp>
        <p:nvSpPr>
          <p:cNvPr id="1048824" name="标题"/>
          <p:cNvSpPr txBox="1">
            <a:spLocks noGrp="1"/>
          </p:cNvSpPr>
          <p:nvPr>
            <p:ph type="title" idx="1" hasCustomPrompt="1"/>
            <p:custDataLst>
              <p:tags r:id="rId9"/>
            </p:custDataLst>
          </p:nvPr>
        </p:nvSpPr>
        <p:spPr>
          <a:xfrm>
            <a:off x="513715" y="2824480"/>
            <a:ext cx="7420610" cy="1525905"/>
          </a:xfrm>
          <a:prstGeom prst="rect">
            <a:avLst/>
          </a:prstGeom>
          <a:noFill/>
        </p:spPr>
        <p:txBody>
          <a:bodyPr wrap="square" lIns="91440" tIns="45720" rIns="91440" bIns="45720" rtlCol="0" anchor="t">
            <a:normAutofit/>
          </a:bodyPr>
          <a:lstStyle>
            <a:lvl1pPr marL="0" marR="0" lvl="0" algn="l" defTabSz="914400" rtl="0" eaLnBrk="1" fontAlgn="auto" latinLnBrk="0" hangingPunct="1">
              <a:lnSpc>
                <a:spcPct val="100000"/>
              </a:lnSpc>
              <a:buClrTx/>
              <a:buSzTx/>
              <a:buFontTx/>
              <a:buNone/>
              <a:defRPr kumimoji="0" lang="zh-CN" altLang="en-US" sz="8800" b="0" i="1" u="none" strike="noStrike" kern="1200" cap="none" spc="0" normalizeH="0" baseline="0" noProof="1">
                <a:solidFill>
                  <a:schemeClr val="tx1"/>
                </a:solidFill>
                <a:latin typeface="+mj-ea"/>
                <a:ea typeface="+mj-ea"/>
                <a:cs typeface="MiSans" panose="00000500000000000000" charset="-122"/>
                <a:sym typeface="+mn-ea"/>
              </a:defRPr>
            </a:lvl1pPr>
          </a:lstStyle>
          <a:p>
            <a:pPr lvl="0" algn="l">
              <a:buClrTx/>
              <a:buSzTx/>
              <a:buFontTx/>
            </a:pPr>
            <a:r>
              <a:rPr>
                <a:sym typeface="+mn-ea"/>
              </a:rPr>
              <a:t>编辑标题</a:t>
            </a:r>
            <a:endParaRPr>
              <a:sym typeface="+mn-ea"/>
            </a:endParaRPr>
          </a:p>
        </p:txBody>
      </p:sp>
      <p:sp>
        <p:nvSpPr>
          <p:cNvPr id="1048826" name="日期占位符 3"/>
          <p:cNvSpPr>
            <a:spLocks noGrp="1"/>
          </p:cNvSpPr>
          <p:nvPr>
            <p:ph type="dt" sz="half" idx="10"/>
            <p:custDataLst>
              <p:tags r:id="rId10"/>
            </p:custDataLst>
          </p:nvPr>
        </p:nvSpPr>
        <p:spPr>
          <a:xfrm>
            <a:off x="838200" y="6356350"/>
            <a:ext cx="2743200" cy="365125"/>
          </a:xfrm>
        </p:spPr>
        <p:txBody>
          <a:bodyPr/>
          <a:lstStyle/>
          <a:p>
            <a:fld id="{D997B5FA-0921-464F-AAE1-844C04324D75}" type="datetimeFigureOut">
              <a:rPr lang="zh-CN" altLang="en-US" smtClean="0"/>
              <a:t/>
            </a:fld>
            <a:endParaRPr lang="zh-CN" altLang="en-US"/>
          </a:p>
        </p:txBody>
      </p:sp>
      <p:sp>
        <p:nvSpPr>
          <p:cNvPr id="1048828" name="页脚占位符 4"/>
          <p:cNvSpPr>
            <a:spLocks noGrp="1"/>
          </p:cNvSpPr>
          <p:nvPr>
            <p:ph type="ftr" sz="quarter" idx="11"/>
            <p:custDataLst>
              <p:tags r:id="rId11"/>
            </p:custDataLst>
          </p:nvPr>
        </p:nvSpPr>
        <p:spPr>
          <a:xfrm>
            <a:off x="4038600" y="6356350"/>
            <a:ext cx="4114800" cy="365125"/>
          </a:xfrm>
        </p:spPr>
        <p:txBody>
          <a:bodyPr/>
          <a:lstStyle/>
          <a:p>
            <a:endParaRPr lang="zh-CN" altLang="en-US"/>
          </a:p>
        </p:txBody>
      </p:sp>
      <p:sp>
        <p:nvSpPr>
          <p:cNvPr id="1048830" name="灯片编号占位符 5"/>
          <p:cNvSpPr>
            <a:spLocks noGrp="1"/>
          </p:cNvSpPr>
          <p:nvPr>
            <p:ph type="sldNum" sz="quarter" idx="12"/>
            <p:custDataLst>
              <p:tags r:id="rId12"/>
            </p:custDataLst>
          </p:nvPr>
        </p:nvSpPr>
        <p:spPr>
          <a:xfrm>
            <a:off x="8610600" y="6356350"/>
            <a:ext cx="2743200" cy="365125"/>
          </a:xfr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3.png" /><Relationship Id="rId13" Type="http://schemas.openxmlformats.org/officeDocument/2006/relationships/tags" Target="../tags/tag97.xml" /><Relationship Id="rId14" Type="http://schemas.openxmlformats.org/officeDocument/2006/relationships/tags" Target="../tags/tag98.xml" /><Relationship Id="rId15" Type="http://schemas.openxmlformats.org/officeDocument/2006/relationships/tags" Target="../tags/tag99.xml" /><Relationship Id="rId16" Type="http://schemas.openxmlformats.org/officeDocument/2006/relationships/tags" Target="../tags/tag100.xml" /><Relationship Id="rId17" Type="http://schemas.openxmlformats.org/officeDocument/2006/relationships/tags" Target="../tags/tag101.xml" /><Relationship Id="rId18" Type="http://schemas.openxmlformats.org/officeDocument/2006/relationships/tags" Target="../tags/tag102.xml" /><Relationship Id="rId19" Type="http://schemas.openxmlformats.org/officeDocument/2006/relationships/tags" Target="../tags/tag103.xml" /><Relationship Id="rId2" Type="http://schemas.openxmlformats.org/officeDocument/2006/relationships/slideLayout" Target="../slideLayouts/slideLayout13.xml" /><Relationship Id="rId20" Type="http://schemas.openxmlformats.org/officeDocument/2006/relationships/tags" Target="../tags/tag104.xml" /><Relationship Id="rId21" Type="http://schemas.openxmlformats.org/officeDocument/2006/relationships/tags" Target="../tags/tag105.xml" /><Relationship Id="rId22"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2"/>
      </p:bgRef>
    </p:bg>
    <p:spTree>
      <p:nvGrpSpPr>
        <p:cNvPr id="31" name=""/>
        <p:cNvGrpSpPr/>
        <p:nvPr/>
      </p:nvGrpSpPr>
      <p:grpSpPr>
        <a:xfrm>
          <a:off x="0" y="0"/>
          <a:ext cx="0" cy="0"/>
        </a:xfrm>
      </p:grpSpPr>
      <p:pic>
        <p:nvPicPr>
          <p:cNvPr id="2097153" name="图片 6" descr="演示文稿2_02"/>
          <p:cNvPicPr>
            <a:picLocks noChangeAspect="1"/>
          </p:cNvPicPr>
          <p:nvPr>
            <p:custDataLst>
              <p:tags r:id="rId13"/>
            </p:custDataLst>
          </p:nvPr>
        </p:nvPicPr>
        <p:blipFill>
          <a:blip r:embed="rId12"/>
          <a:stretch>
            <a:fillRect/>
          </a:stretch>
        </p:blipFill>
        <p:spPr>
          <a:xfrm>
            <a:off x="0" y="0"/>
            <a:ext cx="12192000" cy="6858000"/>
          </a:xfrm>
          <a:prstGeom prst="rect">
            <a:avLst/>
          </a:prstGeom>
          <a:noFill/>
          <a:ln>
            <a:noFill/>
            <a:prstDash val="sysDash"/>
          </a:ln>
        </p:spPr>
      </p:pic>
      <p:sp>
        <p:nvSpPr>
          <p:cNvPr id="1048654" name="矩形 11"/>
          <p:cNvSpPr/>
          <p:nvPr>
            <p:custDataLst>
              <p:tags r:id="rId14"/>
            </p:custDataLst>
          </p:nvPr>
        </p:nvSpPr>
        <p:spPr>
          <a:xfrm>
            <a:off x="375151" y="578683"/>
            <a:ext cx="254931" cy="2549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solidFill>
                <a:schemeClr val="bg1"/>
              </a:solidFill>
              <a:cs typeface="MiSans" panose="00000500000000000000" charset="-122"/>
            </a:endParaRPr>
          </a:p>
        </p:txBody>
      </p:sp>
      <p:sp>
        <p:nvSpPr>
          <p:cNvPr id="1048656" name="矩形 12"/>
          <p:cNvSpPr/>
          <p:nvPr>
            <p:custDataLst>
              <p:tags r:id="rId15"/>
            </p:custDataLst>
          </p:nvPr>
        </p:nvSpPr>
        <p:spPr>
          <a:xfrm>
            <a:off x="630082" y="477572"/>
            <a:ext cx="98985" cy="989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solidFill>
                <a:schemeClr val="bg1"/>
              </a:solidFill>
              <a:cs typeface="MiSans" panose="00000500000000000000" charset="-122"/>
            </a:endParaRPr>
          </a:p>
        </p:txBody>
      </p:sp>
      <p:sp>
        <p:nvSpPr>
          <p:cNvPr id="1048658" name="日期占位符 8"/>
          <p:cNvSpPr>
            <a:spLocks noGrp="1"/>
          </p:cNvSpPr>
          <p:nvPr>
            <p:ph type="dt" sz="half" idx="10"/>
            <p:custDataLst>
              <p:tags r:id="rId16"/>
            </p:custDataLst>
          </p:nvPr>
        </p:nvSpPr>
        <p:spPr>
          <a:xfrm>
            <a:off x="8382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997B5FA-0921-464F-AAE1-844C04324D75}" type="datetimeFigureOut">
              <a:rPr lang="zh-CN" altLang="en-US" smtClean="0"/>
              <a:t/>
            </a:fld>
            <a:endParaRPr lang="zh-CN" altLang="en-US"/>
          </a:p>
        </p:txBody>
      </p:sp>
      <p:sp>
        <p:nvSpPr>
          <p:cNvPr id="1048660" name="页脚占位符 9"/>
          <p:cNvSpPr>
            <a:spLocks noGrp="1"/>
          </p:cNvSpPr>
          <p:nvPr>
            <p:ph type="ftr" sz="quarter" idx="11"/>
            <p:custDataLst>
              <p:tags r:id="rId17"/>
            </p:custDataLst>
          </p:nvPr>
        </p:nvSpPr>
        <p:spPr>
          <a:xfrm>
            <a:off x="4038600" y="6356350"/>
            <a:ext cx="4114800" cy="365125"/>
          </a:xfrm>
        </p:spPr>
        <p:txBody>
          <a:bodyPr/>
          <a:lstStyle>
            <a:defPPr>
              <a:defRPr lang="zh-CN"/>
            </a:defPPr>
            <a:lvl1pPr marL="0" algn="l" defTabSz="914400" rtl="0" eaLnBrk="1" latinLnBrk="0" hangingPunct="1">
              <a:defRPr sz="1800" kern="1200">
                <a:solidFill>
                  <a:schemeClr val="tx1"/>
                </a:solidFill>
                <a:latin typeface="+mn-lt"/>
                <a:ea typeface="+mn-ea"/>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62" name="灯片编号占位符 10"/>
          <p:cNvSpPr>
            <a:spLocks noGrp="1"/>
          </p:cNvSpPr>
          <p:nvPr>
            <p:ph type="sldNum" sz="quarter" idx="12"/>
            <p:custDataLst>
              <p:tags r:id="rId18"/>
            </p:custDataLst>
          </p:nvPr>
        </p:nvSpPr>
        <p:spPr>
          <a:xfrm>
            <a:off x="86106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5CE74E-AB26-4998-AD42-012C4C1AD076}" type="slidenum">
              <a:rPr lang="zh-CN" altLang="en-US" smtClean="0"/>
              <a:t/>
            </a:fld>
            <a:endParaRPr lang="zh-CN" altLang="en-US"/>
          </a:p>
        </p:txBody>
      </p:sp>
      <p:sp>
        <p:nvSpPr>
          <p:cNvPr id="1048664" name="标题占位符 2"/>
          <p:cNvSpPr>
            <a:spLocks noGrp="1"/>
          </p:cNvSpPr>
          <p:nvPr>
            <p:ph type="title"/>
            <p:custDataLst>
              <p:tags r:id="rId19"/>
            </p:custDataLst>
          </p:nvPr>
        </p:nvSpPr>
        <p:spPr>
          <a:xfrm>
            <a:off x="674306" y="606671"/>
            <a:ext cx="10515600" cy="583781"/>
          </a:xfrm>
          <a:prstGeom prst="rect">
            <a:avLst/>
          </a:prstGeom>
          <a:noFill/>
          <a:ln>
            <a:noFill/>
            <a:prstDash val="sysDash"/>
          </a:ln>
        </p:spPr>
        <p:txBody>
          <a:bodyPr vert="horz" wrap="square" lIns="91440" tIns="45720" rIns="91440" bIns="45720" rtlCol="0" anchor="ctr">
            <a:normAutofit/>
          </a:bodyPr>
          <a:lstStyle/>
          <a:p>
            <a:pPr marL="0" marR="0" lvl="0" fontAlgn="auto">
              <a:lnSpc>
                <a:spcPct val="100000"/>
              </a:lnSpc>
              <a:buClrTx/>
              <a:buSzTx/>
              <a:buFontTx/>
            </a:pPr>
            <a:r>
              <a:rPr lang="zh-CN" altLang="en-US"/>
              <a:t>单击此处编辑母版标题样式</a:t>
            </a:r>
            <a:endParaRPr lang="zh-CN" altLang="en-US"/>
          </a:p>
        </p:txBody>
      </p:sp>
      <p:sp>
        <p:nvSpPr>
          <p:cNvPr id="1048666" name="文本占位符 3"/>
          <p:cNvSpPr>
            <a:spLocks noGrp="1"/>
          </p:cNvSpPr>
          <p:nvPr>
            <p:ph type="body" idx="1"/>
            <p:custDataLst>
              <p:tags r:id="rId20"/>
            </p:custDataLst>
          </p:nvPr>
        </p:nvSpPr>
        <p:spPr>
          <a:xfrm>
            <a:off x="674306" y="1423358"/>
            <a:ext cx="10515600" cy="4753605"/>
          </a:xfrm>
          <a:prstGeom prst="rect">
            <a:avLst/>
          </a:prstGeom>
          <a:ln>
            <a:noFill/>
            <a:prstDash val="sysDash"/>
          </a:ln>
        </p:spPr>
        <p:txBody>
          <a:bodyPr vert="horz" lIns="90000" tIns="46800" rIns="90000" bIns="46800" rtlCol="0">
            <a:normAutofit/>
          </a:bodyPr>
          <a:lstStyle/>
          <a:p>
            <a:pPr marR="0" lvl="0" fontAlgn="auto">
              <a:lnSpc>
                <a:spcPct val="130000"/>
              </a:lnSpc>
              <a:spcBef>
                <a:spcPts val="1200"/>
              </a:spcBef>
              <a:spcAft>
                <a:spcPct val="0"/>
              </a:spcAft>
              <a:buClr>
                <a:schemeClr val="accent3"/>
              </a:buClr>
              <a:buSzTx/>
              <a:buChar char="●"/>
            </a:pPr>
            <a:r>
              <a:rPr lang="zh-CN" altLang="en-US"/>
              <a:t>单击此处编辑母版文本样式</a:t>
            </a:r>
            <a:endParaRPr lang="zh-CN" altLang="en-US"/>
          </a:p>
          <a:p>
            <a:pPr marR="0" lvl="1" fontAlgn="auto">
              <a:lnSpc>
                <a:spcPct val="120000"/>
              </a:lnSpc>
              <a:spcBef>
                <a:spcPts val="1200"/>
              </a:spcBef>
              <a:spcAft>
                <a:spcPct val="0"/>
              </a:spcAft>
              <a:buClr>
                <a:schemeClr val="accent3"/>
              </a:buClr>
              <a:buChar char="●"/>
              <a:tabLst>
                <a:tab pos="1609725"/>
              </a:tabLst>
            </a:pPr>
            <a:r>
              <a:rPr lang="zh-CN" altLang="en-US"/>
              <a:t>二级</a:t>
            </a:r>
            <a:endParaRPr lang="zh-CN" altLang="en-US"/>
          </a:p>
          <a:p>
            <a:pPr marR="0" lvl="2" fontAlgn="auto">
              <a:lnSpc>
                <a:spcPct val="120000"/>
              </a:lnSpc>
              <a:spcBef>
                <a:spcPts val="1200"/>
              </a:spcBef>
              <a:spcAft>
                <a:spcPct val="0"/>
              </a:spcAft>
              <a:buClr>
                <a:schemeClr val="accent3"/>
              </a:buClr>
              <a:buChar char="●"/>
            </a:pPr>
            <a:r>
              <a:rPr lang="zh-CN" altLang="en-US"/>
              <a:t>三级</a:t>
            </a:r>
            <a:endParaRPr lang="zh-CN" altLang="en-US"/>
          </a:p>
          <a:p>
            <a:pPr marR="0" lvl="3" fontAlgn="auto">
              <a:lnSpc>
                <a:spcPct val="120000"/>
              </a:lnSpc>
              <a:spcBef>
                <a:spcPts val="1200"/>
              </a:spcBef>
              <a:spcAft>
                <a:spcPct val="0"/>
              </a:spcAft>
              <a:buClr>
                <a:schemeClr val="accent3"/>
              </a:buClr>
              <a:buFont typeface="Wingdings" panose="05000000000000000000" charset="0"/>
              <a:buChar char=""/>
            </a:pPr>
            <a:r>
              <a:rPr lang="zh-CN" altLang="en-US"/>
              <a:t>四级</a:t>
            </a:r>
            <a:endParaRPr lang="zh-CN" altLang="en-US"/>
          </a:p>
          <a:p>
            <a:pPr marR="0" lvl="4" fontAlgn="auto">
              <a:lnSpc>
                <a:spcPct val="120000"/>
              </a:lnSpc>
              <a:spcBef>
                <a:spcPts val="1200"/>
              </a:spcBef>
              <a:spcAft>
                <a:spcPct val="0"/>
              </a:spcAft>
              <a:buClr>
                <a:schemeClr val="accent3"/>
              </a:buClr>
            </a:pPr>
            <a:r>
              <a:rPr lang="zh-CN" altLang="en-US"/>
              <a:t>五级</a:t>
            </a:r>
            <a:endParaRPr lang="zh-CN" altLang="en-US"/>
          </a:p>
        </p:txBody>
      </p:sp>
      <p:sp>
        <p:nvSpPr>
          <p:cNvPr id="1048668" name="KSO_TEMPLATE" hidden="1"/>
          <p:cNvSpPr/>
          <p:nvPr userDrawn="1">
            <p:custDataLst>
              <p:tags r:id="rId21"/>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dk1" tx1="lt1" bg2="dk2" tx2="lt2" accent1="accent1" accent2="accent2" accent3="accent3" accent4="accent4" accent5="accent5" accent6="accent6" hlink="hlink" folHlink="folHlink"/>
  <p:sldLayoutIdLst>
    <p:sldLayoutId id="2147483660" r:id="rId1"/>
    <p:sldLayoutId id="2147484093" r:id="rId2"/>
    <p:sldLayoutId id="2147484094" r:id="rId3"/>
    <p:sldLayoutId id="2147484095" r:id="rId4"/>
    <p:sldLayoutId id="2147484096" r:id="rId5"/>
    <p:sldLayoutId id="2147484097" r:id="rId6"/>
    <p:sldLayoutId id="2147484098" r:id="rId7"/>
    <p:sldLayoutId id="2147484099" r:id="rId8"/>
    <p:sldLayoutId id="2147484100" r:id="rId9"/>
    <p:sldLayoutId id="2147484101" r:id="rId10"/>
    <p:sldLayoutId id="2147484102" r:id="rId11"/>
  </p:sldLayoutIdLst>
  <p:transition/>
  <p:timing/>
  <p:txStyles>
    <p:titleStyle>
      <a:lvl1pPr algn="l" defTabSz="914400" rtl="0" eaLnBrk="1" latinLnBrk="0" hangingPunct="1">
        <a:lnSpc>
          <a:spcPct val="90000"/>
        </a:lnSpc>
        <a:spcBef>
          <a:spcPct val="0"/>
        </a:spcBef>
        <a:buNone/>
        <a:defRPr kumimoji="0" lang="zh-CN" altLang="en-US" sz="3600" b="0" i="0" u="none" strike="noStrike" kern="1200" cap="none" spc="300" normalizeH="0" baseline="0" smtClean="0">
          <a:ln>
            <a:noFill/>
            <a:prstDash val="sysDot"/>
          </a:ln>
          <a:solidFill>
            <a:schemeClr val="tx1"/>
          </a:solidFill>
          <a:latin typeface="+mj-ea"/>
          <a:ea typeface="+mj-ea"/>
          <a:cs typeface="MiSans" panose="00000500000000000000" charset="-122"/>
        </a:defRPr>
      </a:lvl1pPr>
    </p:titleStyle>
    <p:bodyStyle>
      <a:lvl1pPr marL="228600" indent="-228600" algn="l" defTabSz="914400" rtl="0" eaLnBrk="1" latinLnBrk="0" hangingPunct="1">
        <a:lnSpc>
          <a:spcPct val="90000"/>
        </a:lnSpc>
        <a:spcBef>
          <a:spcPts val="1000"/>
        </a:spcBef>
        <a:buFont typeface="Arial" pitchFamily="34" charset="0"/>
        <a:buChar char="•"/>
        <a:defRPr kumimoji="0" lang="zh-CN" altLang="en-US" sz="1800" b="0" i="0" u="none" strike="noStrike" kern="1200" cap="none" spc="150" normalizeH="0" baseline="0" smtClean="0">
          <a:ln>
            <a:noFill/>
            <a:prstDash val="sysDot"/>
          </a:ln>
          <a:solidFill>
            <a:schemeClr val="tx1"/>
          </a:solidFill>
          <a:latin typeface="+mn-ea"/>
          <a:ea typeface="+mn-ea"/>
          <a:cs typeface="MiSans" panose="00000500000000000000" charset="-122"/>
        </a:defRPr>
      </a:lvl1pPr>
      <a:lvl2pPr marL="685800" indent="-228600" algn="l" defTabSz="914400" rtl="0" eaLnBrk="1" latinLnBrk="0" hangingPunct="1">
        <a:lnSpc>
          <a:spcPct val="90000"/>
        </a:lnSpc>
        <a:spcBef>
          <a:spcPts val="500"/>
        </a:spcBef>
        <a:buFont typeface="Arial" pitchFamily="34" charset="0"/>
        <a:buChar char="•"/>
        <a:defRPr kumimoji="0" lang="zh-CN" altLang="en-US" sz="1600" b="0" i="0" u="none" strike="noStrike" kern="1200" cap="none" spc="150" normalizeH="0" baseline="0" smtClean="0">
          <a:solidFill>
            <a:schemeClr val="tx1"/>
          </a:solidFill>
          <a:latin typeface="+mn-ea"/>
          <a:ea typeface="+mn-ea"/>
          <a:cs typeface="MiSans" panose="00000500000000000000" charset="-122"/>
        </a:defRPr>
      </a:lvl2pPr>
      <a:lvl3pPr marL="1143000" indent="-228600" algn="l" defTabSz="914400" rtl="0" eaLnBrk="1" latinLnBrk="0" hangingPunct="1">
        <a:lnSpc>
          <a:spcPct val="90000"/>
        </a:lnSpc>
        <a:spcBef>
          <a:spcPts val="500"/>
        </a:spcBef>
        <a:buFont typeface="Arial" pitchFamily="34" charset="0"/>
        <a:buChar char="•"/>
        <a:defRPr kumimoji="0" lang="zh-CN" altLang="en-US" sz="1600" b="0" i="0" u="none" strike="noStrike" kern="1200" cap="none" spc="150" normalizeH="0" baseline="0" smtClean="0">
          <a:solidFill>
            <a:schemeClr val="tx1"/>
          </a:solidFill>
          <a:latin typeface="+mn-ea"/>
          <a:ea typeface="+mn-ea"/>
          <a:cs typeface="MiSans" panose="00000500000000000000" charset="-122"/>
        </a:defRPr>
      </a:lvl3pPr>
      <a:lvl4pPr marL="1600200" indent="-228600" algn="l" defTabSz="914400" rtl="0" eaLnBrk="1" latinLnBrk="0" hangingPunct="1">
        <a:lnSpc>
          <a:spcPct val="90000"/>
        </a:lnSpc>
        <a:spcBef>
          <a:spcPts val="500"/>
        </a:spcBef>
        <a:buFont typeface="Arial" pitchFamily="34" charset="0"/>
        <a:buChar char="•"/>
        <a:defRPr kumimoji="0" lang="zh-CN" altLang="en-US" sz="1400" b="0" i="0" u="none" strike="noStrike" kern="1200" cap="none" spc="150" normalizeH="0" baseline="0" smtClean="0">
          <a:solidFill>
            <a:schemeClr val="tx1"/>
          </a:solidFill>
          <a:latin typeface="+mn-ea"/>
          <a:ea typeface="+mn-ea"/>
          <a:cs typeface="MiSans" panose="00000500000000000000" charset="-122"/>
        </a:defRPr>
      </a:lvl4pPr>
      <a:lvl5pPr marL="2057400" indent="-228600" algn="l" defTabSz="914400" rtl="0" eaLnBrk="1" latinLnBrk="0" hangingPunct="1">
        <a:lnSpc>
          <a:spcPct val="90000"/>
        </a:lnSpc>
        <a:spcBef>
          <a:spcPts val="500"/>
        </a:spcBef>
        <a:buFont typeface="Arial" pitchFamily="34" charset="0"/>
        <a:buChar char="•"/>
        <a:defRPr kumimoji="0" lang="zh-CN" altLang="en-US" sz="1400" b="0" i="0" u="none" strike="noStrike" kern="1200" cap="none" spc="150" normalizeH="0" baseline="0" smtClean="0">
          <a:solidFill>
            <a:schemeClr val="tx1"/>
          </a:solidFill>
          <a:latin typeface="+mn-ea"/>
          <a:ea typeface="+mn-ea"/>
          <a:cs typeface="MiSans" panose="00000500000000000000" charset="-122"/>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tags" Target="../tags/tag106.xml" /><Relationship Id="rId4" Type="http://schemas.openxmlformats.org/officeDocument/2006/relationships/tags" Target="../tags/tag107.xml" /><Relationship Id="rId5" Type="http://schemas.openxmlformats.org/officeDocument/2006/relationships/tags" Target="../tags/tag108.xml" /><Relationship Id="rId6" Type="http://schemas.openxmlformats.org/officeDocument/2006/relationships/tags" Target="../tags/tag109.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117.xml" /><Relationship Id="rId11" Type="http://schemas.openxmlformats.org/officeDocument/2006/relationships/tags" Target="../tags/tag118.xml" /><Relationship Id="rId12" Type="http://schemas.openxmlformats.org/officeDocument/2006/relationships/tags" Target="../tags/tag119.xml" /><Relationship Id="rId13" Type="http://schemas.openxmlformats.org/officeDocument/2006/relationships/tags" Target="../tags/tag120.xml" /><Relationship Id="rId14" Type="http://schemas.openxmlformats.org/officeDocument/2006/relationships/tags" Target="../tags/tag121.xml" /><Relationship Id="rId15" Type="http://schemas.openxmlformats.org/officeDocument/2006/relationships/tags" Target="../tags/tag122.xml" /><Relationship Id="rId16" Type="http://schemas.openxmlformats.org/officeDocument/2006/relationships/tags" Target="../tags/tag123.xml" /><Relationship Id="rId17" Type="http://schemas.openxmlformats.org/officeDocument/2006/relationships/tags" Target="../tags/tag124.xml" /><Relationship Id="rId18" Type="http://schemas.openxmlformats.org/officeDocument/2006/relationships/tags" Target="../tags/tag125.xml" /><Relationship Id="rId19" Type="http://schemas.openxmlformats.org/officeDocument/2006/relationships/tags" Target="../tags/tag126.xml" /><Relationship Id="rId2" Type="http://schemas.openxmlformats.org/officeDocument/2006/relationships/notesSlide" Target="../notesSlides/notesSlide2.xml" /><Relationship Id="rId20" Type="http://schemas.openxmlformats.org/officeDocument/2006/relationships/tags" Target="../tags/tag127.xml" /><Relationship Id="rId21" Type="http://schemas.openxmlformats.org/officeDocument/2006/relationships/tags" Target="../tags/tag128.xml" /><Relationship Id="rId22" Type="http://schemas.openxmlformats.org/officeDocument/2006/relationships/tags" Target="../tags/tag129.xml" /><Relationship Id="rId23" Type="http://schemas.openxmlformats.org/officeDocument/2006/relationships/tags" Target="../tags/tag130.xml" /><Relationship Id="rId3" Type="http://schemas.openxmlformats.org/officeDocument/2006/relationships/tags" Target="../tags/tag110.xml" /><Relationship Id="rId4" Type="http://schemas.openxmlformats.org/officeDocument/2006/relationships/tags" Target="../tags/tag111.xml" /><Relationship Id="rId5" Type="http://schemas.openxmlformats.org/officeDocument/2006/relationships/tags" Target="../tags/tag112.xml" /><Relationship Id="rId6" Type="http://schemas.openxmlformats.org/officeDocument/2006/relationships/tags" Target="../tags/tag113.xml" /><Relationship Id="rId7" Type="http://schemas.openxmlformats.org/officeDocument/2006/relationships/tags" Target="../tags/tag114.xml" /><Relationship Id="rId8" Type="http://schemas.openxmlformats.org/officeDocument/2006/relationships/tags" Target="../tags/tag115.xml" /><Relationship Id="rId9" Type="http://schemas.openxmlformats.org/officeDocument/2006/relationships/tags" Target="../tags/tag116.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31.xml" /><Relationship Id="rId3" Type="http://schemas.openxmlformats.org/officeDocument/2006/relationships/tags" Target="../tags/tag132.xml" /><Relationship Id="rId4" Type="http://schemas.openxmlformats.org/officeDocument/2006/relationships/tags" Target="../tags/tag13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42.xml" /><Relationship Id="rId11" Type="http://schemas.openxmlformats.org/officeDocument/2006/relationships/tags" Target="../tags/tag143.xml" /><Relationship Id="rId12" Type="http://schemas.openxmlformats.org/officeDocument/2006/relationships/tags" Target="../tags/tag144.xml" /><Relationship Id="rId13" Type="http://schemas.openxmlformats.org/officeDocument/2006/relationships/tags" Target="../tags/tag145.xml" /><Relationship Id="rId14" Type="http://schemas.openxmlformats.org/officeDocument/2006/relationships/tags" Target="../tags/tag146.xml" /><Relationship Id="rId15" Type="http://schemas.openxmlformats.org/officeDocument/2006/relationships/tags" Target="../tags/tag147.xml" /><Relationship Id="rId16" Type="http://schemas.openxmlformats.org/officeDocument/2006/relationships/tags" Target="../tags/tag148.xml" /><Relationship Id="rId17" Type="http://schemas.openxmlformats.org/officeDocument/2006/relationships/tags" Target="../tags/tag149.xml" /><Relationship Id="rId18" Type="http://schemas.openxmlformats.org/officeDocument/2006/relationships/tags" Target="../tags/tag150.xml" /><Relationship Id="rId19" Type="http://schemas.openxmlformats.org/officeDocument/2006/relationships/tags" Target="../tags/tag151.xml" /><Relationship Id="rId2" Type="http://schemas.openxmlformats.org/officeDocument/2006/relationships/tags" Target="../tags/tag134.xml" /><Relationship Id="rId20" Type="http://schemas.openxmlformats.org/officeDocument/2006/relationships/tags" Target="../tags/tag152.xml" /><Relationship Id="rId21" Type="http://schemas.openxmlformats.org/officeDocument/2006/relationships/tags" Target="../tags/tag153.xml" /><Relationship Id="rId3" Type="http://schemas.openxmlformats.org/officeDocument/2006/relationships/tags" Target="../tags/tag135.xml" /><Relationship Id="rId4" Type="http://schemas.openxmlformats.org/officeDocument/2006/relationships/tags" Target="../tags/tag136.xml" /><Relationship Id="rId5" Type="http://schemas.openxmlformats.org/officeDocument/2006/relationships/tags" Target="../tags/tag137.xml" /><Relationship Id="rId6" Type="http://schemas.openxmlformats.org/officeDocument/2006/relationships/tags" Target="../tags/tag138.xml" /><Relationship Id="rId7" Type="http://schemas.openxmlformats.org/officeDocument/2006/relationships/tags" Target="../tags/tag139.xml" /><Relationship Id="rId8" Type="http://schemas.openxmlformats.org/officeDocument/2006/relationships/tags" Target="../tags/tag140.xml" /><Relationship Id="rId9" Type="http://schemas.openxmlformats.org/officeDocument/2006/relationships/tags" Target="../tags/tag141.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2.xml" /><Relationship Id="rId11" Type="http://schemas.openxmlformats.org/officeDocument/2006/relationships/tags" Target="../tags/tag163.xml" /><Relationship Id="rId12" Type="http://schemas.openxmlformats.org/officeDocument/2006/relationships/tags" Target="../tags/tag164.xml" /><Relationship Id="rId13" Type="http://schemas.openxmlformats.org/officeDocument/2006/relationships/tags" Target="../tags/tag165.xml" /><Relationship Id="rId2" Type="http://schemas.openxmlformats.org/officeDocument/2006/relationships/tags" Target="../tags/tag154.xml" /><Relationship Id="rId3" Type="http://schemas.openxmlformats.org/officeDocument/2006/relationships/tags" Target="../tags/tag155.xml" /><Relationship Id="rId4" Type="http://schemas.openxmlformats.org/officeDocument/2006/relationships/tags" Target="../tags/tag156.xml" /><Relationship Id="rId5" Type="http://schemas.openxmlformats.org/officeDocument/2006/relationships/tags" Target="../tags/tag157.xml" /><Relationship Id="rId6" Type="http://schemas.openxmlformats.org/officeDocument/2006/relationships/tags" Target="../tags/tag158.xml" /><Relationship Id="rId7" Type="http://schemas.openxmlformats.org/officeDocument/2006/relationships/tags" Target="../tags/tag159.xml" /><Relationship Id="rId8" Type="http://schemas.openxmlformats.org/officeDocument/2006/relationships/tags" Target="../tags/tag160.xml" /><Relationship Id="rId9" Type="http://schemas.openxmlformats.org/officeDocument/2006/relationships/tags" Target="../tags/tag161.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74.xml" /><Relationship Id="rId11" Type="http://schemas.openxmlformats.org/officeDocument/2006/relationships/tags" Target="../tags/tag175.xml" /><Relationship Id="rId12" Type="http://schemas.openxmlformats.org/officeDocument/2006/relationships/tags" Target="../tags/tag176.xml" /><Relationship Id="rId13" Type="http://schemas.openxmlformats.org/officeDocument/2006/relationships/tags" Target="../tags/tag177.xml" /><Relationship Id="rId2" Type="http://schemas.openxmlformats.org/officeDocument/2006/relationships/tags" Target="../tags/tag166.xml" /><Relationship Id="rId3" Type="http://schemas.openxmlformats.org/officeDocument/2006/relationships/tags" Target="../tags/tag167.xml" /><Relationship Id="rId4" Type="http://schemas.openxmlformats.org/officeDocument/2006/relationships/tags" Target="../tags/tag168.xml" /><Relationship Id="rId5" Type="http://schemas.openxmlformats.org/officeDocument/2006/relationships/tags" Target="../tags/tag169.xml" /><Relationship Id="rId6" Type="http://schemas.openxmlformats.org/officeDocument/2006/relationships/tags" Target="../tags/tag170.xml" /><Relationship Id="rId7" Type="http://schemas.openxmlformats.org/officeDocument/2006/relationships/tags" Target="../tags/tag171.xml" /><Relationship Id="rId8" Type="http://schemas.openxmlformats.org/officeDocument/2006/relationships/tags" Target="../tags/tag172.xml" /><Relationship Id="rId9" Type="http://schemas.openxmlformats.org/officeDocument/2006/relationships/tags" Target="../tags/tag17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78.xml" /><Relationship Id="rId3" Type="http://schemas.openxmlformats.org/officeDocument/2006/relationships/tags" Target="../tags/tag179.xml" /><Relationship Id="rId4" Type="http://schemas.openxmlformats.org/officeDocument/2006/relationships/tags" Target="../tags/tag180.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89.xml" /><Relationship Id="rId11" Type="http://schemas.openxmlformats.org/officeDocument/2006/relationships/tags" Target="../tags/tag190.xml" /><Relationship Id="rId12" Type="http://schemas.openxmlformats.org/officeDocument/2006/relationships/tags" Target="../tags/tag191.xml" /><Relationship Id="rId13" Type="http://schemas.openxmlformats.org/officeDocument/2006/relationships/tags" Target="../tags/tag192.xml" /><Relationship Id="rId2" Type="http://schemas.openxmlformats.org/officeDocument/2006/relationships/tags" Target="../tags/tag181.xml" /><Relationship Id="rId3" Type="http://schemas.openxmlformats.org/officeDocument/2006/relationships/tags" Target="../tags/tag182.xml" /><Relationship Id="rId4" Type="http://schemas.openxmlformats.org/officeDocument/2006/relationships/tags" Target="../tags/tag183.xml" /><Relationship Id="rId5" Type="http://schemas.openxmlformats.org/officeDocument/2006/relationships/tags" Target="../tags/tag184.xml" /><Relationship Id="rId6" Type="http://schemas.openxmlformats.org/officeDocument/2006/relationships/tags" Target="../tags/tag185.xml" /><Relationship Id="rId7" Type="http://schemas.openxmlformats.org/officeDocument/2006/relationships/tags" Target="../tags/tag186.xml" /><Relationship Id="rId8" Type="http://schemas.openxmlformats.org/officeDocument/2006/relationships/tags" Target="../tags/tag187.xml" /><Relationship Id="rId9" Type="http://schemas.openxmlformats.org/officeDocument/2006/relationships/tags" Target="../tags/tag18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01.xml" /><Relationship Id="rId11" Type="http://schemas.openxmlformats.org/officeDocument/2006/relationships/tags" Target="../tags/tag202.xml" /><Relationship Id="rId12" Type="http://schemas.openxmlformats.org/officeDocument/2006/relationships/tags" Target="../tags/tag203.xml" /><Relationship Id="rId13" Type="http://schemas.openxmlformats.org/officeDocument/2006/relationships/tags" Target="../tags/tag204.xml" /><Relationship Id="rId14" Type="http://schemas.openxmlformats.org/officeDocument/2006/relationships/tags" Target="../tags/tag205.xml" /><Relationship Id="rId15" Type="http://schemas.openxmlformats.org/officeDocument/2006/relationships/tags" Target="../tags/tag206.xml" /><Relationship Id="rId16" Type="http://schemas.openxmlformats.org/officeDocument/2006/relationships/tags" Target="../tags/tag207.xml" /><Relationship Id="rId17" Type="http://schemas.openxmlformats.org/officeDocument/2006/relationships/tags" Target="../tags/tag208.xml" /><Relationship Id="rId2" Type="http://schemas.openxmlformats.org/officeDocument/2006/relationships/tags" Target="../tags/tag193.xml" /><Relationship Id="rId3" Type="http://schemas.openxmlformats.org/officeDocument/2006/relationships/tags" Target="../tags/tag194.xml" /><Relationship Id="rId4" Type="http://schemas.openxmlformats.org/officeDocument/2006/relationships/tags" Target="../tags/tag195.xml" /><Relationship Id="rId5" Type="http://schemas.openxmlformats.org/officeDocument/2006/relationships/tags" Target="../tags/tag196.xml" /><Relationship Id="rId6" Type="http://schemas.openxmlformats.org/officeDocument/2006/relationships/tags" Target="../tags/tag197.xml" /><Relationship Id="rId7" Type="http://schemas.openxmlformats.org/officeDocument/2006/relationships/tags" Target="../tags/tag198.xml" /><Relationship Id="rId8" Type="http://schemas.openxmlformats.org/officeDocument/2006/relationships/tags" Target="../tags/tag199.xml" /><Relationship Id="rId9" Type="http://schemas.openxmlformats.org/officeDocument/2006/relationships/tags" Target="../tags/tag20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09.xml" /><Relationship Id="rId3" Type="http://schemas.openxmlformats.org/officeDocument/2006/relationships/tags" Target="../tags/tag210.xml" /><Relationship Id="rId4" Type="http://schemas.openxmlformats.org/officeDocument/2006/relationships/tags" Target="../tags/tag211.xml" /><Relationship Id="rId5" Type="http://schemas.openxmlformats.org/officeDocument/2006/relationships/tags" Target="../tags/tag212.xml" /><Relationship Id="rId6" Type="http://schemas.openxmlformats.org/officeDocument/2006/relationships/tags" Target="../tags/tag213.xml" /><Relationship Id="rId7" Type="http://schemas.openxmlformats.org/officeDocument/2006/relationships/tags" Target="../tags/tag2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23.xml" /><Relationship Id="rId11" Type="http://schemas.openxmlformats.org/officeDocument/2006/relationships/tags" Target="../tags/tag224.xml" /><Relationship Id="rId12" Type="http://schemas.openxmlformats.org/officeDocument/2006/relationships/tags" Target="../tags/tag225.xml" /><Relationship Id="rId13" Type="http://schemas.openxmlformats.org/officeDocument/2006/relationships/tags" Target="../tags/tag226.xml" /><Relationship Id="rId14" Type="http://schemas.openxmlformats.org/officeDocument/2006/relationships/tags" Target="../tags/tag227.xml" /><Relationship Id="rId15" Type="http://schemas.openxmlformats.org/officeDocument/2006/relationships/tags" Target="../tags/tag228.xml" /><Relationship Id="rId16" Type="http://schemas.openxmlformats.org/officeDocument/2006/relationships/tags" Target="../tags/tag229.xml" /><Relationship Id="rId17" Type="http://schemas.openxmlformats.org/officeDocument/2006/relationships/tags" Target="../tags/tag230.xml" /><Relationship Id="rId18" Type="http://schemas.openxmlformats.org/officeDocument/2006/relationships/tags" Target="../tags/tag231.xml" /><Relationship Id="rId19" Type="http://schemas.openxmlformats.org/officeDocument/2006/relationships/tags" Target="../tags/tag232.xml" /><Relationship Id="rId2" Type="http://schemas.openxmlformats.org/officeDocument/2006/relationships/tags" Target="../tags/tag215.xml" /><Relationship Id="rId20" Type="http://schemas.openxmlformats.org/officeDocument/2006/relationships/tags" Target="../tags/tag233.xml" /><Relationship Id="rId21" Type="http://schemas.openxmlformats.org/officeDocument/2006/relationships/tags" Target="../tags/tag234.xml" /><Relationship Id="rId22" Type="http://schemas.openxmlformats.org/officeDocument/2006/relationships/tags" Target="../tags/tag235.xml" /><Relationship Id="rId23" Type="http://schemas.openxmlformats.org/officeDocument/2006/relationships/tags" Target="../tags/tag236.xml" /><Relationship Id="rId24" Type="http://schemas.openxmlformats.org/officeDocument/2006/relationships/tags" Target="../tags/tag237.xml" /><Relationship Id="rId25" Type="http://schemas.openxmlformats.org/officeDocument/2006/relationships/tags" Target="../tags/tag238.xml" /><Relationship Id="rId26" Type="http://schemas.openxmlformats.org/officeDocument/2006/relationships/tags" Target="../tags/tag239.xml" /><Relationship Id="rId27" Type="http://schemas.openxmlformats.org/officeDocument/2006/relationships/tags" Target="../tags/tag240.xml" /><Relationship Id="rId28" Type="http://schemas.openxmlformats.org/officeDocument/2006/relationships/tags" Target="../tags/tag241.xml" /><Relationship Id="rId29" Type="http://schemas.openxmlformats.org/officeDocument/2006/relationships/tags" Target="../tags/tag242.xml" /><Relationship Id="rId3" Type="http://schemas.openxmlformats.org/officeDocument/2006/relationships/tags" Target="../tags/tag216.xml" /><Relationship Id="rId30" Type="http://schemas.openxmlformats.org/officeDocument/2006/relationships/tags" Target="../tags/tag243.xml" /><Relationship Id="rId4" Type="http://schemas.openxmlformats.org/officeDocument/2006/relationships/tags" Target="../tags/tag217.xml" /><Relationship Id="rId5" Type="http://schemas.openxmlformats.org/officeDocument/2006/relationships/tags" Target="../tags/tag218.xml" /><Relationship Id="rId6" Type="http://schemas.openxmlformats.org/officeDocument/2006/relationships/tags" Target="../tags/tag219.xml" /><Relationship Id="rId7" Type="http://schemas.openxmlformats.org/officeDocument/2006/relationships/tags" Target="../tags/tag220.xml" /><Relationship Id="rId8" Type="http://schemas.openxmlformats.org/officeDocument/2006/relationships/tags" Target="../tags/tag221.xml" /><Relationship Id="rId9" Type="http://schemas.openxmlformats.org/officeDocument/2006/relationships/tags" Target="../tags/tag22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44.xml" /><Relationship Id="rId3" Type="http://schemas.openxmlformats.org/officeDocument/2006/relationships/tags" Target="../tags/tag245.xml" /><Relationship Id="rId4" Type="http://schemas.openxmlformats.org/officeDocument/2006/relationships/tags" Target="../tags/tag246.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55.xml" /><Relationship Id="rId11" Type="http://schemas.openxmlformats.org/officeDocument/2006/relationships/tags" Target="../tags/tag256.xml" /><Relationship Id="rId12" Type="http://schemas.openxmlformats.org/officeDocument/2006/relationships/tags" Target="../tags/tag257.xml" /><Relationship Id="rId13" Type="http://schemas.openxmlformats.org/officeDocument/2006/relationships/tags" Target="../tags/tag258.xml" /><Relationship Id="rId2" Type="http://schemas.openxmlformats.org/officeDocument/2006/relationships/tags" Target="../tags/tag247.xml" /><Relationship Id="rId3" Type="http://schemas.openxmlformats.org/officeDocument/2006/relationships/tags" Target="../tags/tag248.xml" /><Relationship Id="rId4" Type="http://schemas.openxmlformats.org/officeDocument/2006/relationships/tags" Target="../tags/tag249.xml" /><Relationship Id="rId5" Type="http://schemas.openxmlformats.org/officeDocument/2006/relationships/tags" Target="../tags/tag250.xml" /><Relationship Id="rId6" Type="http://schemas.openxmlformats.org/officeDocument/2006/relationships/tags" Target="../tags/tag251.xml" /><Relationship Id="rId7" Type="http://schemas.openxmlformats.org/officeDocument/2006/relationships/tags" Target="../tags/tag252.xml" /><Relationship Id="rId8" Type="http://schemas.openxmlformats.org/officeDocument/2006/relationships/tags" Target="../tags/tag253.xml" /><Relationship Id="rId9" Type="http://schemas.openxmlformats.org/officeDocument/2006/relationships/tags" Target="../tags/tag25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67.xml" /><Relationship Id="rId11" Type="http://schemas.openxmlformats.org/officeDocument/2006/relationships/tags" Target="../tags/tag268.xml" /><Relationship Id="rId12" Type="http://schemas.openxmlformats.org/officeDocument/2006/relationships/tags" Target="../tags/tag269.xml" /><Relationship Id="rId13" Type="http://schemas.openxmlformats.org/officeDocument/2006/relationships/tags" Target="../tags/tag270.xml" /><Relationship Id="rId2" Type="http://schemas.openxmlformats.org/officeDocument/2006/relationships/tags" Target="../tags/tag259.xml" /><Relationship Id="rId3" Type="http://schemas.openxmlformats.org/officeDocument/2006/relationships/tags" Target="../tags/tag260.xml" /><Relationship Id="rId4" Type="http://schemas.openxmlformats.org/officeDocument/2006/relationships/tags" Target="../tags/tag261.xml" /><Relationship Id="rId5" Type="http://schemas.openxmlformats.org/officeDocument/2006/relationships/tags" Target="../tags/tag262.xml" /><Relationship Id="rId6" Type="http://schemas.openxmlformats.org/officeDocument/2006/relationships/tags" Target="../tags/tag263.xml" /><Relationship Id="rId7" Type="http://schemas.openxmlformats.org/officeDocument/2006/relationships/tags" Target="../tags/tag264.xml" /><Relationship Id="rId8" Type="http://schemas.openxmlformats.org/officeDocument/2006/relationships/tags" Target="../tags/tag265.xml" /><Relationship Id="rId9" Type="http://schemas.openxmlformats.org/officeDocument/2006/relationships/tags" Target="../tags/tag26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58126022101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文本占位符 2"/>
          <p:cNvSpPr>
            <a:spLocks noGrp="1"/>
          </p:cNvSpPr>
          <p:nvPr>
            <p:ph type="body" idx="3"/>
            <p:custDataLst>
              <p:tags r:id="rId3"/>
            </p:custDataLst>
          </p:nvPr>
        </p:nvSpPr>
        <p:spPr/>
        <p:txBody>
          <a:bodyPr/>
          <a:lstStyle/>
          <a:p>
            <a:r>
              <a:rPr lang="zh-CN" altLang="en-US"/>
              <a:t>汇报人：</a:t>
            </a:r>
            <a:endParaRPr lang="zh-CN" altLang="en-US"/>
          </a:p>
        </p:txBody>
      </p:sp>
      <p:sp>
        <p:nvSpPr>
          <p:cNvPr id="1048650" name="标题 5"/>
          <p:cNvSpPr>
            <a:spLocks noGrp="1"/>
          </p:cNvSpPr>
          <p:nvPr>
            <p:ph type="title" idx="2"/>
            <p:custDataLst>
              <p:tags r:id="rId4"/>
            </p:custDataLst>
          </p:nvPr>
        </p:nvSpPr>
        <p:spPr/>
        <p:txBody>
          <a:bodyPr>
            <a:normAutofit fontScale="90000"/>
          </a:bodyPr>
          <a:lstStyle/>
          <a:p>
            <a:r>
              <a:rPr lang="zh-CN" altLang="en-US"/>
              <a:t>健康宣教之患者如何预防肺动脉高压症引起的心律失常</a:t>
            </a:r>
            <a:endParaRPr lang="zh-CN" altLang="en-US"/>
          </a:p>
        </p:txBody>
      </p:sp>
      <p:sp>
        <p:nvSpPr>
          <p:cNvPr id="1048652" name="文本占位符 6"/>
          <p:cNvSpPr>
            <a:spLocks noGrp="1"/>
          </p:cNvSpPr>
          <p:nvPr>
            <p:ph type="body" idx="1"/>
            <p:custDataLst>
              <p:tags r:id="rId5"/>
            </p:custDataLst>
          </p:nvPr>
        </p:nvSpPr>
        <p:spPr/>
        <p:txBody>
          <a:bodyPr>
            <a:normAutofit fontScale="89167" lnSpcReduction="10000"/>
          </a:bodyPr>
          <a:lstStyle/>
          <a:p>
            <a:r>
              <a:rPr lang="zh-CN" altLang="en-US"/>
              <a:t>单击此处添加副标题</a:t>
            </a:r>
            <a:endParaRPr lang="zh-CN" altLang="en-US"/>
          </a:p>
        </p:txBody>
      </p:sp>
    </p:spTree>
    <p:custDataLst>
      <p:tags r:id="rId6"/>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8850" name="文本占位符 3"/>
          <p:cNvSpPr>
            <a:spLocks noGrp="1"/>
          </p:cNvSpPr>
          <p:nvPr>
            <p:ph type="body" idx="2"/>
            <p:custDataLst>
              <p:tags r:id="rId3"/>
            </p:custDataLst>
          </p:nvPr>
        </p:nvSpPr>
        <p:spPr/>
        <p:txBody>
          <a:bodyPr>
            <a:normAutofit/>
          </a:bodyPr>
          <a:lstStyle/>
          <a:p>
            <a:r>
              <a:rPr lang="zh-CN" altLang="en-US"/>
              <a:t>Catalog</a:t>
            </a:r>
            <a:endParaRPr lang="zh-CN" altLang="en-US"/>
          </a:p>
        </p:txBody>
      </p:sp>
      <p:sp>
        <p:nvSpPr>
          <p:cNvPr id="1048852" name="标题 4"/>
          <p:cNvSpPr>
            <a:spLocks noGrp="1"/>
          </p:cNvSpPr>
          <p:nvPr>
            <p:ph type="title" idx="1"/>
            <p:custDataLst>
              <p:tags r:id="rId4"/>
            </p:custDataLst>
          </p:nvPr>
        </p:nvSpPr>
        <p:spPr/>
        <p:txBody>
          <a:bodyPr>
            <a:normAutofit fontScale="90000"/>
          </a:bodyPr>
          <a:lstStyle/>
          <a:p>
            <a:r>
              <a:rPr lang="zh-CN" altLang="en-US"/>
              <a:t>目录</a:t>
            </a:r>
            <a:endParaRPr lang="zh-CN" altLang="en-US"/>
          </a:p>
        </p:txBody>
      </p:sp>
      <p:sp>
        <p:nvSpPr>
          <p:cNvPr id="1048854" name="序号"/>
          <p:cNvSpPr txBox="1"/>
          <p:nvPr>
            <p:custDataLst>
              <p:tags r:id="rId5"/>
            </p:custDataLst>
          </p:nvPr>
        </p:nvSpPr>
        <p:spPr>
          <a:xfrm>
            <a:off x="1017270" y="1796415"/>
            <a:ext cx="2976245" cy="878840"/>
          </a:xfrm>
          <a:prstGeom prst="rect">
            <a:avLst/>
          </a:prstGeom>
          <a:noFill/>
        </p:spPr>
        <p:txBody>
          <a:bodyPr wrap="square" lIns="0" tIns="0" rIns="0" bIns="0" rtlCol="0" anchor="b" anchorCtr="0">
            <a:normAutofit fontScale="9791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00000"/>
              </a:lnSpc>
              <a:buClrTx/>
              <a:buSzTx/>
              <a:buFontTx/>
            </a:pPr>
            <a:r>
              <a:rPr lang="en-US" altLang="zh-CN" sz="4800" i="1">
                <a:ln w="3175">
                  <a:noFill/>
                </a:ln>
                <a:effectLst/>
                <a:latin typeface="+mj-ea"/>
                <a:ea typeface="+mj-ea"/>
                <a:cs typeface="MiSans" panose="00000500000000000000" charset="-122"/>
                <a:sym typeface="+mn-ea"/>
              </a:rPr>
              <a:t>01</a:t>
            </a:r>
            <a:endParaRPr lang="en-US" altLang="zh-CN" sz="4800" i="1">
              <a:ln w="3175">
                <a:noFill/>
              </a:ln>
              <a:effectLst/>
              <a:latin typeface="+mj-ea"/>
              <a:ea typeface="+mj-ea"/>
              <a:cs typeface="MiSans" panose="00000500000000000000" charset="-122"/>
              <a:sym typeface="+mn-ea"/>
            </a:endParaRPr>
          </a:p>
        </p:txBody>
      </p:sp>
      <p:sp>
        <p:nvSpPr>
          <p:cNvPr id="1048856" name="标题"/>
          <p:cNvSpPr txBox="1"/>
          <p:nvPr>
            <p:custDataLst>
              <p:tags r:id="rId6"/>
            </p:custDataLst>
          </p:nvPr>
        </p:nvSpPr>
        <p:spPr>
          <a:xfrm>
            <a:off x="1017270" y="2699384"/>
            <a:ext cx="2976245" cy="1172845"/>
          </a:xfrm>
          <a:prstGeom prst="rect">
            <a:avLst/>
          </a:prstGeom>
          <a:noFill/>
        </p:spPr>
        <p:txBody>
          <a:bodyPr wrap="square" lIns="71755"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a:latin typeface="+mj-ea"/>
                <a:ea typeface="+mj-ea"/>
                <a:cs typeface="MiSans" panose="00000500000000000000" charset="-122"/>
                <a:sym typeface="+mn-ea"/>
              </a:rPr>
              <a:t>了解肺动脉高压症和心律失常</a:t>
            </a:r>
            <a:endParaRPr lang="zh-CN" altLang="en-US" sz="2800">
              <a:latin typeface="+mj-ea"/>
              <a:ea typeface="+mj-ea"/>
              <a:cs typeface="MiSans" panose="00000500000000000000" charset="-122"/>
              <a:sym typeface="+mn-ea"/>
            </a:endParaRPr>
          </a:p>
        </p:txBody>
      </p:sp>
      <p:cxnSp>
        <p:nvCxnSpPr>
          <p:cNvPr id="3145729" name="直接连接符 10"/>
          <p:cNvCxnSpPr/>
          <p:nvPr>
            <p:custDataLst>
              <p:tags r:id="rId7"/>
            </p:custDataLst>
          </p:nvPr>
        </p:nvCxnSpPr>
        <p:spPr>
          <a:xfrm>
            <a:off x="1122680" y="2667000"/>
            <a:ext cx="2112645" cy="0"/>
          </a:xfrm>
          <a:prstGeom prst="line">
            <a:avLst/>
          </a:prstGeom>
          <a:ln w="63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48858" name="序号"/>
          <p:cNvSpPr txBox="1"/>
          <p:nvPr>
            <p:custDataLst>
              <p:tags r:id="rId8"/>
            </p:custDataLst>
          </p:nvPr>
        </p:nvSpPr>
        <p:spPr>
          <a:xfrm>
            <a:off x="4802505" y="1796415"/>
            <a:ext cx="2976245" cy="878840"/>
          </a:xfrm>
          <a:prstGeom prst="rect">
            <a:avLst/>
          </a:prstGeom>
          <a:noFill/>
        </p:spPr>
        <p:txBody>
          <a:bodyPr wrap="square" lIns="0" tIns="0" rIns="0" bIns="0" rtlCol="0" anchor="b" anchorCtr="0">
            <a:normAutofit fontScale="9791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00000"/>
              </a:lnSpc>
              <a:buClrTx/>
              <a:buSzTx/>
              <a:buFontTx/>
            </a:pPr>
            <a:r>
              <a:rPr lang="en-US" altLang="zh-CN" sz="4800" i="1">
                <a:ln w="3175">
                  <a:noFill/>
                </a:ln>
                <a:effectLst/>
                <a:latin typeface="+mj-ea"/>
                <a:ea typeface="+mj-ea"/>
                <a:cs typeface="MiSans" panose="00000500000000000000" charset="-122"/>
                <a:sym typeface="+mn-ea"/>
              </a:rPr>
              <a:t>02</a:t>
            </a:r>
            <a:endParaRPr lang="en-US" altLang="zh-CN" sz="4800" i="1">
              <a:ln w="3175">
                <a:noFill/>
              </a:ln>
              <a:effectLst/>
              <a:latin typeface="+mj-ea"/>
              <a:ea typeface="+mj-ea"/>
              <a:cs typeface="MiSans" panose="00000500000000000000" charset="-122"/>
              <a:sym typeface="+mn-ea"/>
            </a:endParaRPr>
          </a:p>
        </p:txBody>
      </p:sp>
      <p:sp>
        <p:nvSpPr>
          <p:cNvPr id="1048860" name="标题"/>
          <p:cNvSpPr txBox="1"/>
          <p:nvPr>
            <p:custDataLst>
              <p:tags r:id="rId9"/>
            </p:custDataLst>
          </p:nvPr>
        </p:nvSpPr>
        <p:spPr>
          <a:xfrm>
            <a:off x="4802505" y="2699384"/>
            <a:ext cx="2976245" cy="1172845"/>
          </a:xfrm>
          <a:prstGeom prst="rect">
            <a:avLst/>
          </a:prstGeom>
          <a:noFill/>
        </p:spPr>
        <p:txBody>
          <a:bodyPr wrap="square" lIns="71755" tIns="0" rIns="0" bIns="0" rtlCol="0" anchor="ctr">
            <a:normAutofit fontScale="82143"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a:latin typeface="+mj-ea"/>
                <a:ea typeface="+mj-ea"/>
                <a:cs typeface="MiSans" panose="00000500000000000000" charset="-122"/>
                <a:sym typeface="+mn-ea"/>
              </a:rPr>
              <a:t>预防肺动脉高压症引起的心律失常的日常措施</a:t>
            </a:r>
            <a:endParaRPr lang="zh-CN" altLang="en-US" sz="2800">
              <a:latin typeface="+mj-ea"/>
              <a:ea typeface="+mj-ea"/>
              <a:cs typeface="MiSans" panose="00000500000000000000" charset="-122"/>
              <a:sym typeface="+mn-ea"/>
            </a:endParaRPr>
          </a:p>
        </p:txBody>
      </p:sp>
      <p:cxnSp>
        <p:nvCxnSpPr>
          <p:cNvPr id="3145731" name="直接连接符 74"/>
          <p:cNvCxnSpPr/>
          <p:nvPr>
            <p:custDataLst>
              <p:tags r:id="rId10"/>
            </p:custDataLst>
          </p:nvPr>
        </p:nvCxnSpPr>
        <p:spPr>
          <a:xfrm>
            <a:off x="4907915" y="2667000"/>
            <a:ext cx="2112645" cy="0"/>
          </a:xfrm>
          <a:prstGeom prst="line">
            <a:avLst/>
          </a:prstGeom>
          <a:ln w="63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48862" name="序号"/>
          <p:cNvSpPr txBox="1"/>
          <p:nvPr>
            <p:custDataLst>
              <p:tags r:id="rId11"/>
            </p:custDataLst>
          </p:nvPr>
        </p:nvSpPr>
        <p:spPr>
          <a:xfrm>
            <a:off x="8587740" y="1796415"/>
            <a:ext cx="2976245" cy="878840"/>
          </a:xfrm>
          <a:prstGeom prst="rect">
            <a:avLst/>
          </a:prstGeom>
          <a:noFill/>
        </p:spPr>
        <p:txBody>
          <a:bodyPr wrap="square" lIns="0" tIns="0" rIns="0" bIns="0" rtlCol="0" anchor="b" anchorCtr="0">
            <a:normAutofit fontScale="9791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00000"/>
              </a:lnSpc>
              <a:buClrTx/>
              <a:buSzTx/>
              <a:buFontTx/>
            </a:pPr>
            <a:r>
              <a:rPr lang="en-US" altLang="zh-CN" sz="4800" i="1">
                <a:ln w="3175">
                  <a:noFill/>
                </a:ln>
                <a:effectLst/>
                <a:latin typeface="+mj-ea"/>
                <a:ea typeface="+mj-ea"/>
                <a:cs typeface="MiSans" panose="00000500000000000000" charset="-122"/>
                <a:sym typeface="+mn-ea"/>
              </a:rPr>
              <a:t>03</a:t>
            </a:r>
            <a:endParaRPr lang="en-US" altLang="zh-CN" sz="4800" i="1">
              <a:ln w="3175">
                <a:noFill/>
              </a:ln>
              <a:effectLst/>
              <a:latin typeface="+mj-ea"/>
              <a:ea typeface="+mj-ea"/>
              <a:cs typeface="MiSans" panose="00000500000000000000" charset="-122"/>
              <a:sym typeface="+mn-ea"/>
            </a:endParaRPr>
          </a:p>
        </p:txBody>
      </p:sp>
      <p:sp>
        <p:nvSpPr>
          <p:cNvPr id="1048864" name="标题"/>
          <p:cNvSpPr txBox="1"/>
          <p:nvPr>
            <p:custDataLst>
              <p:tags r:id="rId12"/>
            </p:custDataLst>
          </p:nvPr>
        </p:nvSpPr>
        <p:spPr>
          <a:xfrm>
            <a:off x="8587740" y="2699384"/>
            <a:ext cx="2976245" cy="1172845"/>
          </a:xfrm>
          <a:prstGeom prst="rect">
            <a:avLst/>
          </a:prstGeom>
          <a:noFill/>
        </p:spPr>
        <p:txBody>
          <a:bodyPr wrap="square" lIns="71755"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a:latin typeface="+mj-ea"/>
                <a:ea typeface="+mj-ea"/>
                <a:cs typeface="MiSans" panose="00000500000000000000" charset="-122"/>
                <a:sym typeface="+mn-ea"/>
              </a:rPr>
              <a:t>定期进行体检和筛查</a:t>
            </a:r>
            <a:endParaRPr lang="zh-CN" altLang="en-US" sz="2800">
              <a:latin typeface="+mj-ea"/>
              <a:ea typeface="+mj-ea"/>
              <a:cs typeface="MiSans" panose="00000500000000000000" charset="-122"/>
              <a:sym typeface="+mn-ea"/>
            </a:endParaRPr>
          </a:p>
        </p:txBody>
      </p:sp>
      <p:cxnSp>
        <p:nvCxnSpPr>
          <p:cNvPr id="3145733" name="直接连接符 79"/>
          <p:cNvCxnSpPr/>
          <p:nvPr>
            <p:custDataLst>
              <p:tags r:id="rId13"/>
            </p:custDataLst>
          </p:nvPr>
        </p:nvCxnSpPr>
        <p:spPr>
          <a:xfrm>
            <a:off x="8693150" y="2667000"/>
            <a:ext cx="2112645" cy="0"/>
          </a:xfrm>
          <a:prstGeom prst="line">
            <a:avLst/>
          </a:prstGeom>
          <a:ln w="63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48866" name="序号"/>
          <p:cNvSpPr txBox="1"/>
          <p:nvPr>
            <p:custDataLst>
              <p:tags r:id="rId14"/>
            </p:custDataLst>
          </p:nvPr>
        </p:nvSpPr>
        <p:spPr>
          <a:xfrm>
            <a:off x="1017270" y="4311015"/>
            <a:ext cx="2976245" cy="878840"/>
          </a:xfrm>
          <a:prstGeom prst="rect">
            <a:avLst/>
          </a:prstGeom>
          <a:noFill/>
        </p:spPr>
        <p:txBody>
          <a:bodyPr wrap="square" lIns="0" tIns="0" rIns="0" bIns="0" rtlCol="0" anchor="b" anchorCtr="0">
            <a:normAutofit fontScale="9791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00000"/>
              </a:lnSpc>
              <a:buClrTx/>
              <a:buSzTx/>
              <a:buFontTx/>
            </a:pPr>
            <a:r>
              <a:rPr lang="en-US" altLang="zh-CN" sz="4800" i="1">
                <a:ln w="3175">
                  <a:noFill/>
                </a:ln>
                <a:effectLst/>
                <a:latin typeface="+mj-ea"/>
                <a:ea typeface="+mj-ea"/>
                <a:cs typeface="MiSans" panose="00000500000000000000" charset="-122"/>
                <a:sym typeface="+mn-ea"/>
              </a:rPr>
              <a:t>04</a:t>
            </a:r>
            <a:endParaRPr lang="en-US" altLang="zh-CN" sz="4800" i="1">
              <a:ln w="3175">
                <a:noFill/>
              </a:ln>
              <a:effectLst/>
              <a:latin typeface="+mj-ea"/>
              <a:ea typeface="+mj-ea"/>
              <a:cs typeface="MiSans" panose="00000500000000000000" charset="-122"/>
              <a:sym typeface="+mn-ea"/>
            </a:endParaRPr>
          </a:p>
        </p:txBody>
      </p:sp>
      <p:sp>
        <p:nvSpPr>
          <p:cNvPr id="1048868" name="标题"/>
          <p:cNvSpPr txBox="1"/>
          <p:nvPr>
            <p:custDataLst>
              <p:tags r:id="rId15"/>
            </p:custDataLst>
          </p:nvPr>
        </p:nvSpPr>
        <p:spPr>
          <a:xfrm>
            <a:off x="1017270" y="5213984"/>
            <a:ext cx="2976245" cy="1172845"/>
          </a:xfrm>
          <a:prstGeom prst="rect">
            <a:avLst/>
          </a:prstGeom>
          <a:noFill/>
        </p:spPr>
        <p:txBody>
          <a:bodyPr wrap="square" lIns="71755"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a:latin typeface="+mj-ea"/>
                <a:ea typeface="+mj-ea"/>
                <a:cs typeface="MiSans" panose="00000500000000000000" charset="-122"/>
                <a:sym typeface="+mn-ea"/>
              </a:rPr>
              <a:t>及时治疗肺动脉高压症</a:t>
            </a:r>
            <a:endParaRPr lang="zh-CN" altLang="en-US" sz="2800">
              <a:latin typeface="+mj-ea"/>
              <a:ea typeface="+mj-ea"/>
              <a:cs typeface="MiSans" panose="00000500000000000000" charset="-122"/>
              <a:sym typeface="+mn-ea"/>
            </a:endParaRPr>
          </a:p>
        </p:txBody>
      </p:sp>
      <p:cxnSp>
        <p:nvCxnSpPr>
          <p:cNvPr id="3145735" name="直接连接符 102"/>
          <p:cNvCxnSpPr/>
          <p:nvPr>
            <p:custDataLst>
              <p:tags r:id="rId16"/>
            </p:custDataLst>
          </p:nvPr>
        </p:nvCxnSpPr>
        <p:spPr>
          <a:xfrm>
            <a:off x="1122680" y="5181600"/>
            <a:ext cx="2112645" cy="0"/>
          </a:xfrm>
          <a:prstGeom prst="line">
            <a:avLst/>
          </a:prstGeom>
          <a:ln w="63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48870" name="序号"/>
          <p:cNvSpPr txBox="1"/>
          <p:nvPr>
            <p:custDataLst>
              <p:tags r:id="rId17"/>
            </p:custDataLst>
          </p:nvPr>
        </p:nvSpPr>
        <p:spPr>
          <a:xfrm>
            <a:off x="4802505" y="4311015"/>
            <a:ext cx="2976245" cy="878840"/>
          </a:xfrm>
          <a:prstGeom prst="rect">
            <a:avLst/>
          </a:prstGeom>
          <a:noFill/>
        </p:spPr>
        <p:txBody>
          <a:bodyPr wrap="square" lIns="0" tIns="0" rIns="0" bIns="0" rtlCol="0" anchor="b" anchorCtr="0">
            <a:normAutofit fontScale="9791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00000"/>
              </a:lnSpc>
              <a:buClrTx/>
              <a:buSzTx/>
              <a:buFontTx/>
            </a:pPr>
            <a:r>
              <a:rPr lang="en-US" altLang="zh-CN" sz="4800" i="1">
                <a:ln w="3175">
                  <a:noFill/>
                </a:ln>
                <a:effectLst/>
                <a:latin typeface="+mj-ea"/>
                <a:ea typeface="+mj-ea"/>
                <a:cs typeface="MiSans" panose="00000500000000000000" charset="-122"/>
                <a:sym typeface="+mn-ea"/>
              </a:rPr>
              <a:t>05</a:t>
            </a:r>
            <a:endParaRPr lang="en-US" altLang="zh-CN" sz="4800" i="1">
              <a:ln w="3175">
                <a:noFill/>
              </a:ln>
              <a:effectLst/>
              <a:latin typeface="+mj-ea"/>
              <a:ea typeface="+mj-ea"/>
              <a:cs typeface="MiSans" panose="00000500000000000000" charset="-122"/>
              <a:sym typeface="+mn-ea"/>
            </a:endParaRPr>
          </a:p>
        </p:txBody>
      </p:sp>
      <p:sp>
        <p:nvSpPr>
          <p:cNvPr id="1048872" name="标题"/>
          <p:cNvSpPr txBox="1"/>
          <p:nvPr>
            <p:custDataLst>
              <p:tags r:id="rId18"/>
            </p:custDataLst>
          </p:nvPr>
        </p:nvSpPr>
        <p:spPr>
          <a:xfrm>
            <a:off x="4802505" y="5213984"/>
            <a:ext cx="2976245" cy="1172845"/>
          </a:xfrm>
          <a:prstGeom prst="rect">
            <a:avLst/>
          </a:prstGeom>
          <a:noFill/>
        </p:spPr>
        <p:txBody>
          <a:bodyPr wrap="square" lIns="71755"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a:latin typeface="+mj-ea"/>
                <a:ea typeface="+mj-ea"/>
                <a:cs typeface="MiSans" panose="00000500000000000000" charset="-122"/>
                <a:sym typeface="+mn-ea"/>
              </a:rPr>
              <a:t>预防心律失常的特殊措施</a:t>
            </a:r>
            <a:endParaRPr lang="zh-CN" altLang="en-US" sz="2800">
              <a:latin typeface="+mj-ea"/>
              <a:ea typeface="+mj-ea"/>
              <a:cs typeface="MiSans" panose="00000500000000000000" charset="-122"/>
              <a:sym typeface="+mn-ea"/>
            </a:endParaRPr>
          </a:p>
        </p:txBody>
      </p:sp>
      <p:cxnSp>
        <p:nvCxnSpPr>
          <p:cNvPr id="3145737" name="直接连接符 107"/>
          <p:cNvCxnSpPr/>
          <p:nvPr>
            <p:custDataLst>
              <p:tags r:id="rId19"/>
            </p:custDataLst>
          </p:nvPr>
        </p:nvCxnSpPr>
        <p:spPr>
          <a:xfrm>
            <a:off x="4907915" y="5181600"/>
            <a:ext cx="2112645" cy="0"/>
          </a:xfrm>
          <a:prstGeom prst="line">
            <a:avLst/>
          </a:prstGeom>
          <a:ln w="63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20"/>
            </p:custDataLst>
          </p:nvPr>
        </p:nvSpPr>
        <p:spPr>
          <a:xfrm>
            <a:off x="8587740" y="4311015"/>
            <a:ext cx="2976245" cy="878840"/>
          </a:xfrm>
          <a:prstGeom prst="rect">
            <a:avLst/>
          </a:prstGeom>
          <a:noFill/>
        </p:spPr>
        <p:txBody>
          <a:bodyPr wrap="square" lIns="0" tIns="0" rIns="0" bIns="0" rtlCol="0" anchor="b" anchorCtr="0">
            <a:normAutofit fontScale="9791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00000"/>
              </a:lnSpc>
              <a:buClrTx/>
              <a:buSzTx/>
              <a:buFontTx/>
            </a:pPr>
            <a:r>
              <a:rPr lang="en-US" altLang="zh-CN" sz="4800" i="1">
                <a:ln w="3175">
                  <a:noFill/>
                </a:ln>
                <a:effectLst/>
                <a:latin typeface="+mj-ea"/>
                <a:ea typeface="+mj-ea"/>
                <a:cs typeface="MiSans" panose="00000500000000000000" charset="-122"/>
                <a:sym typeface="+mn-ea"/>
              </a:rPr>
              <a:t>06</a:t>
            </a:r>
            <a:endParaRPr lang="en-US" altLang="zh-CN" sz="4800" i="1">
              <a:ln w="3175">
                <a:noFill/>
              </a:ln>
              <a:effectLst/>
              <a:latin typeface="+mj-ea"/>
              <a:ea typeface="+mj-ea"/>
              <a:cs typeface="MiSans" panose="00000500000000000000" charset="-122"/>
              <a:sym typeface="+mn-ea"/>
            </a:endParaRPr>
          </a:p>
        </p:txBody>
      </p:sp>
      <p:sp>
        <p:nvSpPr>
          <p:cNvPr id="1048876" name="标题"/>
          <p:cNvSpPr txBox="1"/>
          <p:nvPr>
            <p:custDataLst>
              <p:tags r:id="rId21"/>
            </p:custDataLst>
          </p:nvPr>
        </p:nvSpPr>
        <p:spPr>
          <a:xfrm>
            <a:off x="8587740" y="5213984"/>
            <a:ext cx="2976245" cy="1172845"/>
          </a:xfrm>
          <a:prstGeom prst="rect">
            <a:avLst/>
          </a:prstGeom>
          <a:noFill/>
        </p:spPr>
        <p:txBody>
          <a:bodyPr wrap="square" lIns="71755"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a:latin typeface="+mj-ea"/>
                <a:ea typeface="+mj-ea"/>
                <a:cs typeface="MiSans" panose="00000500000000000000" charset="-122"/>
                <a:sym typeface="+mn-ea"/>
              </a:rPr>
              <a:t>患者日常自我管理和监测</a:t>
            </a:r>
            <a:endParaRPr lang="zh-CN" altLang="en-US" sz="2800">
              <a:latin typeface="+mj-ea"/>
              <a:ea typeface="+mj-ea"/>
              <a:cs typeface="MiSans" panose="00000500000000000000" charset="-122"/>
              <a:sym typeface="+mn-ea"/>
            </a:endParaRPr>
          </a:p>
        </p:txBody>
      </p:sp>
      <p:cxnSp>
        <p:nvCxnSpPr>
          <p:cNvPr id="3145739" name="直接连接符 112"/>
          <p:cNvCxnSpPr/>
          <p:nvPr>
            <p:custDataLst>
              <p:tags r:id="rId22"/>
            </p:custDataLst>
          </p:nvPr>
        </p:nvCxnSpPr>
        <p:spPr>
          <a:xfrm>
            <a:off x="8693150" y="5181600"/>
            <a:ext cx="2112645" cy="0"/>
          </a:xfrm>
          <a:prstGeom prst="line">
            <a:avLst/>
          </a:prstGeom>
          <a:ln w="6350">
            <a:solidFill>
              <a:schemeClr val="accent6"/>
            </a:solidFill>
          </a:ln>
        </p:spPr>
        <p:style>
          <a:lnRef idx="1">
            <a:schemeClr val="accent1"/>
          </a:lnRef>
          <a:fillRef idx="0">
            <a:schemeClr val="accent1"/>
          </a:fillRef>
          <a:effectRef idx="0">
            <a:schemeClr val="accent1"/>
          </a:effectRef>
          <a:fontRef idx="minor">
            <a:schemeClr val="tx1"/>
          </a:fontRef>
        </p:style>
      </p:cxnSp>
    </p:spTree>
    <p:custDataLst>
      <p:tags r:id="rId23"/>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48922" name="文本占位符 4"/>
          <p:cNvSpPr>
            <a:spLocks noGrp="1"/>
          </p:cNvSpPr>
          <p:nvPr>
            <p:ph type="body" idx="2"/>
            <p:custDataLst>
              <p:tags r:id="rId2"/>
            </p:custDataLst>
          </p:nvPr>
        </p:nvSpPr>
        <p:spPr/>
        <p:txBody>
          <a:bodyPr>
            <a:normAutofit fontScale="99286" lnSpcReduction="10000"/>
          </a:bodyPr>
          <a:lstStyle/>
          <a:p>
            <a:r>
              <a:rPr lang="zh-CN" altLang="en-US"/>
              <a:t>01</a:t>
            </a:r>
            <a:endParaRPr lang="zh-CN" altLang="en-US"/>
          </a:p>
        </p:txBody>
      </p:sp>
      <p:sp>
        <p:nvSpPr>
          <p:cNvPr id="1048924" name="标题 5"/>
          <p:cNvSpPr>
            <a:spLocks noGrp="1"/>
          </p:cNvSpPr>
          <p:nvPr>
            <p:ph type="title" idx="1"/>
            <p:custDataLst>
              <p:tags r:id="rId3"/>
            </p:custDataLst>
          </p:nvPr>
        </p:nvSpPr>
        <p:spPr/>
        <p:txBody>
          <a:bodyPr>
            <a:normAutofit fontScale="90000"/>
          </a:bodyPr>
          <a:lstStyle/>
          <a:p>
            <a:r>
              <a:rPr lang="zh-CN" altLang="en-US"/>
              <a:t>了解肺动脉高压症和心律失常</a:t>
            </a:r>
            <a:endParaRPr lang="zh-CN" altLang="en-US"/>
          </a:p>
        </p:txBody>
      </p:sp>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48974" name="标题 2"/>
          <p:cNvSpPr>
            <a:spLocks noGrp="1"/>
          </p:cNvSpPr>
          <p:nvPr>
            <p:ph type="title" idx="1"/>
          </p:nvPr>
        </p:nvSpPr>
        <p:spPr/>
        <p:txBody>
          <a:bodyPr>
            <a:normAutofit fontScale="91667"/>
          </a:bodyPr>
          <a:lstStyle/>
          <a:p>
            <a:r>
              <a:rPr lang="zh-CN" altLang="en-US"/>
              <a:t>定义和症状</a:t>
            </a:r>
            <a:endParaRPr lang="zh-CN" altLang="en-US"/>
          </a:p>
        </p:txBody>
      </p:sp>
      <p:sp>
        <p:nvSpPr>
          <p:cNvPr id="1048976" name="五边形 16"/>
          <p:cNvSpPr/>
          <p:nvPr>
            <p:custDataLst>
              <p:tags r:id="rId2"/>
            </p:custDataLst>
          </p:nvPr>
        </p:nvSpPr>
        <p:spPr>
          <a:xfrm rot="16200000" flipH="1">
            <a:off x="7128912" y="1615857"/>
            <a:ext cx="855618" cy="2489664"/>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78" name="五边形 17"/>
          <p:cNvSpPr/>
          <p:nvPr>
            <p:custDataLst>
              <p:tags r:id="rId3"/>
            </p:custDataLst>
          </p:nvPr>
        </p:nvSpPr>
        <p:spPr>
          <a:xfrm rot="16200000" flipH="1">
            <a:off x="7150060" y="4389398"/>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80" name="任意多边形 18"/>
          <p:cNvSpPr/>
          <p:nvPr>
            <p:custDataLst>
              <p:tags r:id="rId4"/>
            </p:custDataLst>
          </p:nvPr>
        </p:nvSpPr>
        <p:spPr>
          <a:xfrm>
            <a:off x="6439372" y="2429720"/>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82" name="任意多边形 19"/>
          <p:cNvSpPr/>
          <p:nvPr>
            <p:custDataLst>
              <p:tags r:id="rId5"/>
            </p:custDataLst>
          </p:nvPr>
        </p:nvSpPr>
        <p:spPr>
          <a:xfrm flipV="1">
            <a:off x="6311846" y="1790165"/>
            <a:ext cx="2489664"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84" name="五边形 2"/>
          <p:cNvSpPr/>
          <p:nvPr>
            <p:custDataLst>
              <p:tags r:id="rId6"/>
            </p:custDataLst>
          </p:nvPr>
        </p:nvSpPr>
        <p:spPr>
          <a:xfrm rot="16200000" flipH="1">
            <a:off x="1424826" y="1616498"/>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86" name="五边形 3"/>
          <p:cNvSpPr/>
          <p:nvPr>
            <p:custDataLst>
              <p:tags r:id="rId7"/>
            </p:custDataLst>
          </p:nvPr>
        </p:nvSpPr>
        <p:spPr>
          <a:xfrm rot="16200000" flipH="1">
            <a:off x="1447255" y="4389398"/>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88" name="任意多边形 4"/>
          <p:cNvSpPr/>
          <p:nvPr>
            <p:custDataLst>
              <p:tags r:id="rId8"/>
            </p:custDataLst>
          </p:nvPr>
        </p:nvSpPr>
        <p:spPr>
          <a:xfrm>
            <a:off x="736567" y="2429720"/>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90" name="任意多边形 5"/>
          <p:cNvSpPr/>
          <p:nvPr>
            <p:custDataLst>
              <p:tags r:id="rId9"/>
            </p:custDataLst>
          </p:nvPr>
        </p:nvSpPr>
        <p:spPr>
          <a:xfrm flipV="1">
            <a:off x="608400" y="1790165"/>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736567" y="3139126"/>
            <a:ext cx="2234071" cy="2012865"/>
          </a:xfrm>
          <a:prstGeom prst="rect">
            <a:avLst/>
          </a:prstGeom>
          <a:noFill/>
          <a:ln>
            <a:noFill/>
          </a:ln>
        </p:spPr>
        <p:txBody>
          <a:bodyPr wrap="square">
            <a:normAutofit fontScale="85000" lnSpcReduction="20000"/>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marR="0" lvl="0" indent="0" defTabSz="1219200" rtl="0" eaLnBrk="1" fontAlgn="auto" latinLnBrk="0" hangingPunct="1">
              <a:lnSpc>
                <a:spcPct val="130000"/>
              </a:lnSpc>
              <a:spcBef>
                <a:spcPct val="0"/>
              </a:spcBef>
              <a:spcAft>
                <a:spcPct val="0"/>
              </a:spcAft>
              <a:buClrTx/>
              <a:buSzTx/>
              <a:buFont typeface="Arial" pitchFamily="34" charset="0"/>
              <a:buNone/>
            </a:pPr>
            <a:r>
              <a:rPr kumimoji="0" lang="zh-CN" altLang="en-US" sz="2000"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rPr>
              <a:t>肺动脉高压症：指肺动脉压力升高超过一定阈值的血流动力学和病理生理状态，可导致右心衰竭。</a:t>
            </a:r>
            <a:endParaRPr kumimoji="0" lang="zh-CN" altLang="en-US" sz="2000"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endParaRPr>
          </a:p>
        </p:txBody>
      </p:sp>
      <p:sp>
        <p:nvSpPr>
          <p:cNvPr id="10489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1"/>
            </p:custDataLst>
          </p:nvPr>
        </p:nvSpPr>
        <p:spPr bwMode="auto">
          <a:xfrm>
            <a:off x="6439372" y="3139126"/>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err="1">
                <a:solidFill>
                  <a:schemeClr val="tx1">
                    <a:lumMod val="75000"/>
                    <a:lumOff val="25000"/>
                  </a:schemeClr>
                </a:solidFill>
                <a:latin typeface="+mn-ea"/>
                <a:ea typeface="+mn-ea"/>
                <a:cs typeface="+mn-ea"/>
                <a:sym typeface="+mn-lt"/>
              </a:rPr>
              <a:t>肺动脉高压症的症状：活动后气喘、乏力、胸痛、晕厥等。</a:t>
            </a:r>
            <a:endParaRPr err="1">
              <a:solidFill>
                <a:schemeClr val="tx1">
                  <a:lumMod val="75000"/>
                  <a:lumOff val="25000"/>
                </a:schemeClr>
              </a:solidFill>
              <a:latin typeface="+mn-ea"/>
              <a:ea typeface="+mn-ea"/>
              <a:cs typeface="+mn-ea"/>
              <a:sym typeface="+mn-lt"/>
            </a:endParaRPr>
          </a:p>
        </p:txBody>
      </p:sp>
      <p:sp>
        <p:nvSpPr>
          <p:cNvPr id="1048996" name="五边形 9"/>
          <p:cNvSpPr/>
          <p:nvPr>
            <p:custDataLst>
              <p:tags r:id="rId12"/>
            </p:custDataLst>
          </p:nvPr>
        </p:nvSpPr>
        <p:spPr>
          <a:xfrm rot="16200000" flipH="1">
            <a:off x="4350245" y="1629315"/>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8998" name="五边形 10"/>
          <p:cNvSpPr/>
          <p:nvPr>
            <p:custDataLst>
              <p:tags r:id="rId13"/>
            </p:custDataLst>
          </p:nvPr>
        </p:nvSpPr>
        <p:spPr>
          <a:xfrm rot="16200000" flipH="1">
            <a:off x="4372033" y="4402215"/>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000" name="任意多边形 11"/>
          <p:cNvSpPr/>
          <p:nvPr>
            <p:custDataLst>
              <p:tags r:id="rId14"/>
            </p:custDataLst>
          </p:nvPr>
        </p:nvSpPr>
        <p:spPr>
          <a:xfrm>
            <a:off x="3661346" y="2441896"/>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marL="0" marR="0" lvl="0" indent="0" algn="ctr" defTabSz="1219200" rtl="0" eaLnBrk="1" fontAlgn="auto" latinLnBrk="0" hangingPunct="1">
              <a:lnSpc>
                <a:spcPct val="150000"/>
              </a:lnSpc>
              <a:spcBef>
                <a:spcPct val="0"/>
              </a:spcBef>
              <a:spcAft>
                <a:spcPct val="0"/>
              </a:spcAft>
              <a:buClrTx/>
              <a:buSzTx/>
              <a:buFontTx/>
              <a:buNone/>
            </a:pPr>
            <a:endParaRPr kumimoji="0" lang="zh-CN" altLang="en-US" sz="1400" b="0" i="0" u="none" strike="noStrike" kern="1200" cap="none" spc="0" normalizeH="0" baseline="0" noProof="1">
              <a:ln>
                <a:noFill/>
              </a:ln>
              <a:solidFill>
                <a:prstClr val="black"/>
              </a:solidFill>
              <a:effectLst/>
              <a:uLnTx/>
              <a:uFillTx/>
              <a:latin typeface="+mn-ea"/>
              <a:cs typeface="+mn-ea"/>
              <a:sym typeface="+mn-lt"/>
            </a:endParaRPr>
          </a:p>
        </p:txBody>
      </p:sp>
      <p:sp>
        <p:nvSpPr>
          <p:cNvPr id="1049002" name="任意多边形 12"/>
          <p:cNvSpPr/>
          <p:nvPr>
            <p:custDataLst>
              <p:tags r:id="rId15"/>
            </p:custDataLst>
          </p:nvPr>
        </p:nvSpPr>
        <p:spPr>
          <a:xfrm flipV="1">
            <a:off x="3533819" y="1803622"/>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004" name="五边形 23"/>
          <p:cNvSpPr/>
          <p:nvPr>
            <p:custDataLst>
              <p:tags r:id="rId16"/>
            </p:custDataLst>
          </p:nvPr>
        </p:nvSpPr>
        <p:spPr>
          <a:xfrm rot="16200000" flipH="1">
            <a:off x="9906298" y="1654307"/>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006" name="五边形 24"/>
          <p:cNvSpPr/>
          <p:nvPr>
            <p:custDataLst>
              <p:tags r:id="rId17"/>
            </p:custDataLst>
          </p:nvPr>
        </p:nvSpPr>
        <p:spPr>
          <a:xfrm rot="16200000" flipH="1">
            <a:off x="9928087" y="4425926"/>
            <a:ext cx="813383" cy="2235528"/>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008" name="任意多边形 25"/>
          <p:cNvSpPr/>
          <p:nvPr>
            <p:custDataLst>
              <p:tags r:id="rId18"/>
            </p:custDataLst>
          </p:nvPr>
        </p:nvSpPr>
        <p:spPr>
          <a:xfrm>
            <a:off x="9216758" y="2466888"/>
            <a:ext cx="2235528"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010" name="任意多边形 26"/>
          <p:cNvSpPr/>
          <p:nvPr>
            <p:custDataLst>
              <p:tags r:id="rId19"/>
            </p:custDataLst>
          </p:nvPr>
        </p:nvSpPr>
        <p:spPr>
          <a:xfrm flipV="1">
            <a:off x="9089872" y="1828615"/>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0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9217399" y="3176294"/>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err="1">
                <a:solidFill>
                  <a:schemeClr val="tx1">
                    <a:lumMod val="75000"/>
                    <a:lumOff val="25000"/>
                  </a:schemeClr>
                </a:solidFill>
                <a:latin typeface="+mn-ea"/>
                <a:ea typeface="+mn-ea"/>
                <a:cs typeface="+mn-ea"/>
                <a:sym typeface="+mn-lt"/>
              </a:rPr>
              <a:t>心律失常的症状：心悸、胸闷、头晕、低血压、晕厥等。</a:t>
            </a:r>
            <a:endParaRPr err="1">
              <a:solidFill>
                <a:schemeClr val="tx1">
                  <a:lumMod val="75000"/>
                  <a:lumOff val="25000"/>
                </a:schemeClr>
              </a:solidFill>
              <a:latin typeface="+mn-ea"/>
              <a:ea typeface="+mn-ea"/>
              <a:cs typeface="+mn-ea"/>
              <a:sym typeface="+mn-lt"/>
            </a:endParaRPr>
          </a:p>
        </p:txBody>
      </p:sp>
      <p:sp>
        <p:nvSpPr>
          <p:cNvPr id="10490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1"/>
            </p:custDataLst>
          </p:nvPr>
        </p:nvSpPr>
        <p:spPr bwMode="auto">
          <a:xfrm>
            <a:off x="3661346" y="3151302"/>
            <a:ext cx="2234071" cy="2012865"/>
          </a:xfrm>
          <a:prstGeom prst="rect">
            <a:avLst/>
          </a:prstGeom>
          <a:noFill/>
          <a:ln>
            <a:noFill/>
          </a:ln>
        </p:spPr>
        <p:txBody>
          <a:bodyPr wrap="square">
            <a:normAutofit fontScale="85000" lnSpcReduction="20000"/>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lang="zh-CN" altLang="en-US" sz="2000">
                <a:solidFill>
                  <a:schemeClr val="tx1">
                    <a:lumMod val="75000"/>
                    <a:lumOff val="25000"/>
                  </a:schemeClr>
                </a:solidFill>
                <a:latin typeface="+mn-ea"/>
                <a:ea typeface="+mn-ea"/>
                <a:cs typeface="+mn-ea"/>
                <a:sym typeface="+mn-lt"/>
              </a:rPr>
              <a:t>心律失常：心脏冲动的频率、节律、起源部位、传导速度或激动次序的异常，分为快速型和缓慢型。</a:t>
            </a:r>
            <a:endParaRPr lang="zh-CN" altLang="en-US" sz="2000">
              <a:solidFill>
                <a:schemeClr val="tx1">
                  <a:lumMod val="75000"/>
                  <a:lumOff val="25000"/>
                </a:schemeClr>
              </a:solidFill>
              <a:latin typeface="+mn-ea"/>
              <a:ea typeface="+mn-ea"/>
              <a:cs typeface="+mn-ea"/>
              <a:sym typeface="+mn-lt"/>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 name=""/>
        <p:cNvGrpSpPr/>
        <p:nvPr/>
      </p:nvGrpSpPr>
      <p:grpSpPr>
        <a:xfrm>
          <a:off x="0" y="0"/>
          <a:ext cx="0" cy="0"/>
        </a:xfrm>
      </p:grpSpPr>
      <p:sp>
        <p:nvSpPr>
          <p:cNvPr id="1049060" name="标题 2"/>
          <p:cNvSpPr>
            <a:spLocks noGrp="1"/>
          </p:cNvSpPr>
          <p:nvPr>
            <p:ph type="title" idx="1"/>
          </p:nvPr>
        </p:nvSpPr>
        <p:spPr/>
        <p:txBody>
          <a:bodyPr>
            <a:normAutofit fontScale="91667"/>
          </a:bodyPr>
          <a:lstStyle/>
          <a:p>
            <a:r>
              <a:rPr lang="zh-CN" altLang="en-US"/>
              <a:t>肺动脉高压症引起心律失常的机制</a:t>
            </a:r>
            <a:endParaRPr lang="zh-CN" altLang="en-US"/>
          </a:p>
        </p:txBody>
      </p:sp>
      <p:sp>
        <p:nvSpPr>
          <p:cNvPr id="1049062" name="矩形 15"/>
          <p:cNvSpPr/>
          <p:nvPr>
            <p:custDataLst>
              <p:tags r:id="rId2"/>
            </p:custDataLst>
          </p:nvPr>
        </p:nvSpPr>
        <p:spPr>
          <a:xfrm>
            <a:off x="2423413" y="1571203"/>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l"/>
            <a:r>
              <a:rPr lang="zh-CN" altLang="en-US" sz="1200" spc="150">
                <a:solidFill>
                  <a:schemeClr val="tx1">
                    <a:lumMod val="85000"/>
                    <a:lumOff val="15000"/>
                  </a:schemeClr>
                </a:solidFill>
                <a:latin typeface="+mn-ea"/>
                <a:sym typeface="+mn-ea"/>
              </a:rPr>
              <a:t>肺动脉高压导致右心房和右心室肥大，进而影响心脏的电信号传导，引发心律失常。</a:t>
            </a:r>
            <a:endParaRPr lang="zh-CN" altLang="en-US" sz="1200" spc="150">
              <a:solidFill>
                <a:schemeClr val="tx1">
                  <a:lumMod val="85000"/>
                  <a:lumOff val="15000"/>
                </a:schemeClr>
              </a:solidFill>
              <a:latin typeface="+mn-ea"/>
              <a:sym typeface="+mn-ea"/>
            </a:endParaRPr>
          </a:p>
        </p:txBody>
      </p:sp>
      <p:sp>
        <p:nvSpPr>
          <p:cNvPr id="1049064" name="任意多边形 17"/>
          <p:cNvSpPr/>
          <p:nvPr>
            <p:custDataLst>
              <p:tags r:id="rId3"/>
            </p:custDataLst>
          </p:nvPr>
        </p:nvSpPr>
        <p:spPr>
          <a:xfrm flipV="1">
            <a:off x="2345059" y="1490400"/>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066" name="任意多边形 18"/>
          <p:cNvSpPr/>
          <p:nvPr>
            <p:custDataLst>
              <p:tags r:id="rId4"/>
            </p:custDataLst>
          </p:nvPr>
        </p:nvSpPr>
        <p:spPr>
          <a:xfrm flipH="1">
            <a:off x="8528509" y="2051122"/>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068" name="矩形 27"/>
          <p:cNvSpPr/>
          <p:nvPr>
            <p:custDataLst>
              <p:tags r:id="rId5"/>
            </p:custDataLst>
          </p:nvPr>
        </p:nvSpPr>
        <p:spPr>
          <a:xfrm>
            <a:off x="2423413" y="2888532"/>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l"/>
            <a:r>
              <a:rPr lang="zh-CN" altLang="en-US" sz="1200" spc="150">
                <a:solidFill>
                  <a:schemeClr val="tx1">
                    <a:lumMod val="85000"/>
                    <a:lumOff val="15000"/>
                  </a:schemeClr>
                </a:solidFill>
                <a:latin typeface="+mn-ea"/>
                <a:sym typeface="+mn-ea"/>
              </a:rPr>
              <a:t>肺动脉高压时，肺血管阻力增加，右心室需要更努力地泵血，导致心肌肥厚和心肌缺血，进而引发心律失常。</a:t>
            </a:r>
            <a:endParaRPr lang="zh-CN" altLang="en-US" sz="1200" spc="150">
              <a:solidFill>
                <a:schemeClr val="tx1">
                  <a:lumMod val="85000"/>
                  <a:lumOff val="15000"/>
                </a:schemeClr>
              </a:solidFill>
              <a:latin typeface="+mn-ea"/>
              <a:sym typeface="+mn-ea"/>
            </a:endParaRPr>
          </a:p>
        </p:txBody>
      </p:sp>
      <p:sp>
        <p:nvSpPr>
          <p:cNvPr id="1049070" name="任意多边形 29"/>
          <p:cNvSpPr/>
          <p:nvPr>
            <p:custDataLst>
              <p:tags r:id="rId6"/>
            </p:custDataLst>
          </p:nvPr>
        </p:nvSpPr>
        <p:spPr>
          <a:xfrm flipV="1">
            <a:off x="2345059" y="2807730"/>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072" name="任意多边形 30"/>
          <p:cNvSpPr/>
          <p:nvPr>
            <p:custDataLst>
              <p:tags r:id="rId7"/>
            </p:custDataLst>
          </p:nvPr>
        </p:nvSpPr>
        <p:spPr>
          <a:xfrm flipH="1">
            <a:off x="8528509" y="3368452"/>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074" name="矩形 5"/>
          <p:cNvSpPr/>
          <p:nvPr>
            <p:custDataLst>
              <p:tags r:id="rId8"/>
            </p:custDataLst>
          </p:nvPr>
        </p:nvSpPr>
        <p:spPr>
          <a:xfrm>
            <a:off x="2423413" y="4205862"/>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l"/>
            <a:r>
              <a:rPr lang="zh-CN" altLang="en-US" sz="1200" spc="150">
                <a:solidFill>
                  <a:schemeClr val="tx1">
                    <a:lumMod val="85000"/>
                    <a:lumOff val="15000"/>
                  </a:schemeClr>
                </a:solidFill>
                <a:latin typeface="+mn-ea"/>
                <a:sym typeface="+mn-ea"/>
              </a:rPr>
              <a:t>肺动脉高压患者的内皮细胞功能受损，导致一氧化氮等血管舒张因子释放减少，引起肺血管痉挛和心律失常。</a:t>
            </a:r>
            <a:endParaRPr lang="zh-CN" altLang="en-US" sz="1200" spc="150">
              <a:solidFill>
                <a:schemeClr val="tx1">
                  <a:lumMod val="85000"/>
                  <a:lumOff val="15000"/>
                </a:schemeClr>
              </a:solidFill>
              <a:latin typeface="+mn-ea"/>
              <a:sym typeface="+mn-ea"/>
            </a:endParaRPr>
          </a:p>
        </p:txBody>
      </p:sp>
      <p:sp>
        <p:nvSpPr>
          <p:cNvPr id="1049076" name="任意多边形 7"/>
          <p:cNvSpPr/>
          <p:nvPr>
            <p:custDataLst>
              <p:tags r:id="rId9"/>
            </p:custDataLst>
          </p:nvPr>
        </p:nvSpPr>
        <p:spPr>
          <a:xfrm flipV="1">
            <a:off x="2345059" y="4125059"/>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078" name="任意多边形 8"/>
          <p:cNvSpPr/>
          <p:nvPr>
            <p:custDataLst>
              <p:tags r:id="rId10"/>
            </p:custDataLst>
          </p:nvPr>
        </p:nvSpPr>
        <p:spPr>
          <a:xfrm flipH="1">
            <a:off x="8528509" y="4685781"/>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080" name="矩形 10"/>
          <p:cNvSpPr/>
          <p:nvPr>
            <p:custDataLst>
              <p:tags r:id="rId11"/>
            </p:custDataLst>
          </p:nvPr>
        </p:nvSpPr>
        <p:spPr>
          <a:xfrm>
            <a:off x="2423413" y="5523191"/>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l"/>
            <a:r>
              <a:rPr lang="zh-CN" altLang="en-US" sz="1200" spc="150">
                <a:solidFill>
                  <a:schemeClr val="tx1">
                    <a:lumMod val="85000"/>
                    <a:lumOff val="15000"/>
                  </a:schemeClr>
                </a:solidFill>
                <a:latin typeface="+mn-ea"/>
                <a:sym typeface="+mn-ea"/>
              </a:rPr>
              <a:t>肺动脉高压患者的神经内分泌系统激活，导致儿茶酚胺、肾素-血管紧张素-醛固酮等激素分泌增加，引起心律失常。</a:t>
            </a:r>
            <a:endParaRPr lang="zh-CN" altLang="en-US" sz="1200" spc="150">
              <a:solidFill>
                <a:schemeClr val="tx1">
                  <a:lumMod val="85000"/>
                  <a:lumOff val="15000"/>
                </a:schemeClr>
              </a:solidFill>
              <a:latin typeface="+mn-ea"/>
              <a:sym typeface="+mn-ea"/>
            </a:endParaRPr>
          </a:p>
        </p:txBody>
      </p:sp>
      <p:sp>
        <p:nvSpPr>
          <p:cNvPr id="1049082" name="任意多边形 12"/>
          <p:cNvSpPr/>
          <p:nvPr>
            <p:custDataLst>
              <p:tags r:id="rId12"/>
            </p:custDataLst>
          </p:nvPr>
        </p:nvSpPr>
        <p:spPr>
          <a:xfrm flipV="1">
            <a:off x="2345059" y="5442389"/>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084" name="任意多边形 13"/>
          <p:cNvSpPr/>
          <p:nvPr>
            <p:custDataLst>
              <p:tags r:id="rId13"/>
            </p:custDataLst>
          </p:nvPr>
        </p:nvSpPr>
        <p:spPr>
          <a:xfrm flipH="1">
            <a:off x="8528509" y="6003111"/>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9130" name="标题 2"/>
          <p:cNvSpPr>
            <a:spLocks noGrp="1"/>
          </p:cNvSpPr>
          <p:nvPr>
            <p:ph type="title" idx="1"/>
          </p:nvPr>
        </p:nvSpPr>
        <p:spPr/>
        <p:txBody>
          <a:bodyPr>
            <a:normAutofit fontScale="91667"/>
          </a:bodyPr>
          <a:lstStyle/>
          <a:p>
            <a:r>
              <a:rPr lang="zh-CN" altLang="en-US"/>
              <a:t>诊断方法</a:t>
            </a:r>
            <a:endParaRPr lang="zh-CN" altLang="en-US"/>
          </a:p>
        </p:txBody>
      </p:sp>
      <p:sp>
        <p:nvSpPr>
          <p:cNvPr id="1049132" name="矩形 15"/>
          <p:cNvSpPr/>
          <p:nvPr>
            <p:custDataLst>
              <p:tags r:id="rId2"/>
            </p:custDataLst>
          </p:nvPr>
        </p:nvSpPr>
        <p:spPr>
          <a:xfrm>
            <a:off x="2423413" y="1571203"/>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l"/>
            <a:r>
              <a:rPr lang="zh-CN" altLang="en-US" sz="1200" spc="150">
                <a:solidFill>
                  <a:schemeClr val="tx1">
                    <a:lumMod val="85000"/>
                    <a:lumOff val="15000"/>
                  </a:schemeClr>
                </a:solidFill>
                <a:latin typeface="+mn-ea"/>
                <a:sym typeface="+mn-ea"/>
              </a:rPr>
              <a:t>肺动脉高压症的诊断：通过超声心动图、右心导管检查等手段进行诊断</a:t>
            </a:r>
            <a:endParaRPr lang="zh-CN" altLang="en-US" sz="1200" spc="150">
              <a:solidFill>
                <a:schemeClr val="tx1">
                  <a:lumMod val="85000"/>
                  <a:lumOff val="15000"/>
                </a:schemeClr>
              </a:solidFill>
              <a:latin typeface="+mn-ea"/>
              <a:sym typeface="+mn-ea"/>
            </a:endParaRPr>
          </a:p>
        </p:txBody>
      </p:sp>
      <p:sp>
        <p:nvSpPr>
          <p:cNvPr id="1049134" name="任意多边形 17"/>
          <p:cNvSpPr/>
          <p:nvPr>
            <p:custDataLst>
              <p:tags r:id="rId3"/>
            </p:custDataLst>
          </p:nvPr>
        </p:nvSpPr>
        <p:spPr>
          <a:xfrm flipV="1">
            <a:off x="2345059" y="1490400"/>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136" name="任意多边形 18"/>
          <p:cNvSpPr/>
          <p:nvPr>
            <p:custDataLst>
              <p:tags r:id="rId4"/>
            </p:custDataLst>
          </p:nvPr>
        </p:nvSpPr>
        <p:spPr>
          <a:xfrm flipH="1">
            <a:off x="8528509" y="2051122"/>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138" name="矩形 27"/>
          <p:cNvSpPr/>
          <p:nvPr>
            <p:custDataLst>
              <p:tags r:id="rId5"/>
            </p:custDataLst>
          </p:nvPr>
        </p:nvSpPr>
        <p:spPr>
          <a:xfrm>
            <a:off x="2423413" y="2888532"/>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l"/>
            <a:r>
              <a:rPr lang="zh-CN" altLang="en-US" sz="1200" spc="150">
                <a:solidFill>
                  <a:schemeClr val="tx1">
                    <a:lumMod val="85000"/>
                    <a:lumOff val="15000"/>
                  </a:schemeClr>
                </a:solidFill>
                <a:latin typeface="+mn-ea"/>
                <a:sym typeface="+mn-ea"/>
              </a:rPr>
              <a:t>心律失常的诊断：通过心电图、动态心电图等手段进行诊断</a:t>
            </a:r>
            <a:endParaRPr lang="zh-CN" altLang="en-US" sz="1200" spc="150">
              <a:solidFill>
                <a:schemeClr val="tx1">
                  <a:lumMod val="85000"/>
                  <a:lumOff val="15000"/>
                </a:schemeClr>
              </a:solidFill>
              <a:latin typeface="+mn-ea"/>
              <a:sym typeface="+mn-ea"/>
            </a:endParaRPr>
          </a:p>
        </p:txBody>
      </p:sp>
      <p:sp>
        <p:nvSpPr>
          <p:cNvPr id="1049140" name="任意多边形 29"/>
          <p:cNvSpPr/>
          <p:nvPr>
            <p:custDataLst>
              <p:tags r:id="rId6"/>
            </p:custDataLst>
          </p:nvPr>
        </p:nvSpPr>
        <p:spPr>
          <a:xfrm flipV="1">
            <a:off x="2345059" y="2807730"/>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142" name="任意多边形 30"/>
          <p:cNvSpPr/>
          <p:nvPr>
            <p:custDataLst>
              <p:tags r:id="rId7"/>
            </p:custDataLst>
          </p:nvPr>
        </p:nvSpPr>
        <p:spPr>
          <a:xfrm flipH="1">
            <a:off x="8528509" y="3368452"/>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144" name="矩形 5"/>
          <p:cNvSpPr/>
          <p:nvPr>
            <p:custDataLst>
              <p:tags r:id="rId8"/>
            </p:custDataLst>
          </p:nvPr>
        </p:nvSpPr>
        <p:spPr>
          <a:xfrm>
            <a:off x="2423413" y="4205862"/>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l"/>
            <a:r>
              <a:rPr lang="zh-CN" altLang="en-US" sz="1200" spc="150">
                <a:solidFill>
                  <a:schemeClr val="tx1">
                    <a:lumMod val="85000"/>
                    <a:lumOff val="15000"/>
                  </a:schemeClr>
                </a:solidFill>
                <a:latin typeface="+mn-ea"/>
                <a:sym typeface="+mn-ea"/>
              </a:rPr>
              <a:t>肺动脉高压症和心律失常的关联：肺动脉高压症可能导致心律失常，需注意鉴别诊断</a:t>
            </a:r>
            <a:endParaRPr lang="zh-CN" altLang="en-US" sz="1200" spc="150">
              <a:solidFill>
                <a:schemeClr val="tx1">
                  <a:lumMod val="85000"/>
                  <a:lumOff val="15000"/>
                </a:schemeClr>
              </a:solidFill>
              <a:latin typeface="+mn-ea"/>
              <a:sym typeface="+mn-ea"/>
            </a:endParaRPr>
          </a:p>
        </p:txBody>
      </p:sp>
      <p:sp>
        <p:nvSpPr>
          <p:cNvPr id="1049146" name="任意多边形 7"/>
          <p:cNvSpPr/>
          <p:nvPr>
            <p:custDataLst>
              <p:tags r:id="rId9"/>
            </p:custDataLst>
          </p:nvPr>
        </p:nvSpPr>
        <p:spPr>
          <a:xfrm flipV="1">
            <a:off x="2345059" y="4125059"/>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148" name="任意多边形 8"/>
          <p:cNvSpPr/>
          <p:nvPr>
            <p:custDataLst>
              <p:tags r:id="rId10"/>
            </p:custDataLst>
          </p:nvPr>
        </p:nvSpPr>
        <p:spPr>
          <a:xfrm flipH="1">
            <a:off x="8528509" y="4685781"/>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150" name="矩形 10"/>
          <p:cNvSpPr/>
          <p:nvPr>
            <p:custDataLst>
              <p:tags r:id="rId11"/>
            </p:custDataLst>
          </p:nvPr>
        </p:nvSpPr>
        <p:spPr>
          <a:xfrm>
            <a:off x="2423413" y="5523191"/>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l"/>
            <a:r>
              <a:rPr lang="zh-CN" altLang="en-US" sz="1200" spc="150">
                <a:solidFill>
                  <a:schemeClr val="tx1">
                    <a:lumMod val="85000"/>
                    <a:lumOff val="15000"/>
                  </a:schemeClr>
                </a:solidFill>
                <a:latin typeface="+mn-ea"/>
                <a:sym typeface="+mn-ea"/>
              </a:rPr>
              <a:t>诊断注意事项：及时就诊，避免延误治疗</a:t>
            </a:r>
            <a:endParaRPr lang="zh-CN" altLang="en-US" sz="1200" spc="150">
              <a:solidFill>
                <a:schemeClr val="tx1">
                  <a:lumMod val="85000"/>
                  <a:lumOff val="15000"/>
                </a:schemeClr>
              </a:solidFill>
              <a:latin typeface="+mn-ea"/>
              <a:sym typeface="+mn-ea"/>
            </a:endParaRPr>
          </a:p>
        </p:txBody>
      </p:sp>
      <p:sp>
        <p:nvSpPr>
          <p:cNvPr id="1049152" name="任意多边形 12"/>
          <p:cNvSpPr/>
          <p:nvPr>
            <p:custDataLst>
              <p:tags r:id="rId12"/>
            </p:custDataLst>
          </p:nvPr>
        </p:nvSpPr>
        <p:spPr>
          <a:xfrm flipV="1">
            <a:off x="2345059" y="5442389"/>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154" name="任意多边形 13"/>
          <p:cNvSpPr/>
          <p:nvPr>
            <p:custDataLst>
              <p:tags r:id="rId13"/>
            </p:custDataLst>
          </p:nvPr>
        </p:nvSpPr>
        <p:spPr>
          <a:xfrm flipH="1">
            <a:off x="8528509" y="6003111"/>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9200" name="文本占位符 4"/>
          <p:cNvSpPr>
            <a:spLocks noGrp="1"/>
          </p:cNvSpPr>
          <p:nvPr>
            <p:ph type="body" idx="2"/>
            <p:custDataLst>
              <p:tags r:id="rId2"/>
            </p:custDataLst>
          </p:nvPr>
        </p:nvSpPr>
        <p:spPr/>
        <p:txBody>
          <a:bodyPr>
            <a:normAutofit fontScale="99286" lnSpcReduction="10000"/>
          </a:bodyPr>
          <a:lstStyle/>
          <a:p>
            <a:r>
              <a:rPr lang="zh-CN" altLang="en-US"/>
              <a:t>02</a:t>
            </a:r>
            <a:endParaRPr lang="zh-CN" altLang="en-US"/>
          </a:p>
        </p:txBody>
      </p:sp>
      <p:sp>
        <p:nvSpPr>
          <p:cNvPr id="1049202" name="标题 5"/>
          <p:cNvSpPr>
            <a:spLocks noGrp="1"/>
          </p:cNvSpPr>
          <p:nvPr>
            <p:ph type="title" idx="1"/>
            <p:custDataLst>
              <p:tags r:id="rId3"/>
            </p:custDataLst>
          </p:nvPr>
        </p:nvSpPr>
        <p:spPr/>
        <p:txBody>
          <a:bodyPr>
            <a:normAutofit fontScale="90000"/>
          </a:bodyPr>
          <a:lstStyle/>
          <a:p>
            <a:r>
              <a:rPr lang="zh-CN" altLang="en-US"/>
              <a:t>预防肺动脉高压症引起的心律失常的日常措施</a:t>
            </a:r>
            <a:endParaRPr lang="zh-CN" altLang="en-US"/>
          </a:p>
        </p:txBody>
      </p:sp>
    </p:spTree>
    <p:custDataLst>
      <p:tags r:id="rId4"/>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252" name="标题 2"/>
          <p:cNvSpPr>
            <a:spLocks noGrp="1"/>
          </p:cNvSpPr>
          <p:nvPr>
            <p:ph type="title" idx="1"/>
          </p:nvPr>
        </p:nvSpPr>
        <p:spPr/>
        <p:txBody>
          <a:bodyPr>
            <a:normAutofit fontScale="94444"/>
          </a:bodyPr>
          <a:lstStyle/>
          <a:p>
            <a:r>
              <a:rPr lang="zh-CN" altLang="en-US"/>
              <a:t>健康饮食</a:t>
            </a:r>
            <a:endParaRPr lang="zh-CN" altLang="en-US"/>
          </a:p>
        </p:txBody>
      </p:sp>
      <p:sp>
        <p:nvSpPr>
          <p:cNvPr id="1049254" name="矩形 5"/>
          <p:cNvSpPr/>
          <p:nvPr>
            <p:custDataLst>
              <p:tags r:id="rId2"/>
            </p:custDataLst>
          </p:nvPr>
        </p:nvSpPr>
        <p:spPr>
          <a:xfrm>
            <a:off x="608400"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256" name="矩形 10"/>
          <p:cNvSpPr/>
          <p:nvPr>
            <p:custDataLst>
              <p:tags r:id="rId3"/>
            </p:custDataLst>
          </p:nvPr>
        </p:nvSpPr>
        <p:spPr>
          <a:xfrm>
            <a:off x="963006"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258" name="TextBox 2"/>
          <p:cNvSpPr txBox="1"/>
          <p:nvPr>
            <p:custDataLst>
              <p:tags r:id="rId4"/>
            </p:custDataLst>
          </p:nvPr>
        </p:nvSpPr>
        <p:spPr>
          <a:xfrm>
            <a:off x="763381" y="3137508"/>
            <a:ext cx="2278952" cy="1840235"/>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多吃新鲜蔬菜和水果，补充维生素和矿物质</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9260" name="矩形 6"/>
          <p:cNvSpPr/>
          <p:nvPr>
            <p:custDataLst>
              <p:tags r:id="rId5"/>
            </p:custDataLst>
          </p:nvPr>
        </p:nvSpPr>
        <p:spPr>
          <a:xfrm>
            <a:off x="3406984"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262" name="矩形 11"/>
          <p:cNvSpPr/>
          <p:nvPr>
            <p:custDataLst>
              <p:tags r:id="rId6"/>
            </p:custDataLst>
          </p:nvPr>
        </p:nvSpPr>
        <p:spPr>
          <a:xfrm>
            <a:off x="3780724"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264" name="TextBox 2"/>
          <p:cNvSpPr txBox="1"/>
          <p:nvPr>
            <p:custDataLst>
              <p:tags r:id="rId7"/>
            </p:custDataLst>
          </p:nvPr>
        </p:nvSpPr>
        <p:spPr>
          <a:xfrm>
            <a:off x="3561327" y="3137508"/>
            <a:ext cx="2278952" cy="1840235"/>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控制盐的摄入量，避免高盐食品</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9266" name="矩形 33"/>
          <p:cNvSpPr/>
          <p:nvPr>
            <p:custDataLst>
              <p:tags r:id="rId8"/>
            </p:custDataLst>
          </p:nvPr>
        </p:nvSpPr>
        <p:spPr>
          <a:xfrm>
            <a:off x="6201104"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268" name="矩形 37"/>
          <p:cNvSpPr/>
          <p:nvPr>
            <p:custDataLst>
              <p:tags r:id="rId9"/>
            </p:custDataLst>
          </p:nvPr>
        </p:nvSpPr>
        <p:spPr>
          <a:xfrm>
            <a:off x="6555710"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270" name="TextBox 2"/>
          <p:cNvSpPr txBox="1"/>
          <p:nvPr>
            <p:custDataLst>
              <p:tags r:id="rId10"/>
            </p:custDataLst>
          </p:nvPr>
        </p:nvSpPr>
        <p:spPr>
          <a:xfrm>
            <a:off x="6356085" y="3137508"/>
            <a:ext cx="2278952" cy="1840235"/>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适量摄入优质蛋白质，如鱼、瘦肉、豆类等</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9272" name="矩形 34"/>
          <p:cNvSpPr/>
          <p:nvPr>
            <p:custDataLst>
              <p:tags r:id="rId11"/>
            </p:custDataLst>
          </p:nvPr>
        </p:nvSpPr>
        <p:spPr>
          <a:xfrm>
            <a:off x="8989484"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274" name="矩形 38"/>
          <p:cNvSpPr/>
          <p:nvPr>
            <p:custDataLst>
              <p:tags r:id="rId12"/>
            </p:custDataLst>
          </p:nvPr>
        </p:nvSpPr>
        <p:spPr>
          <a:xfrm>
            <a:off x="9363224"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276" name="TextBox 2"/>
          <p:cNvSpPr txBox="1"/>
          <p:nvPr>
            <p:custDataLst>
              <p:tags r:id="rId13"/>
            </p:custDataLst>
          </p:nvPr>
        </p:nvSpPr>
        <p:spPr>
          <a:xfrm>
            <a:off x="9144465" y="3137508"/>
            <a:ext cx="2278952" cy="1840235"/>
          </a:xfrm>
          <a:prstGeom prst="rect">
            <a:avLst/>
          </a:prstGeom>
          <a:noFill/>
        </p:spPr>
        <p:txBody>
          <a:bodyPr wrap="square" rtlCol="0">
            <a:normAutofit fontScale="95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避免高脂肪、高胆固醇食品，如动物内脏、肥肉等</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49322" name="标题 2"/>
          <p:cNvSpPr>
            <a:spLocks noGrp="1"/>
          </p:cNvSpPr>
          <p:nvPr>
            <p:ph type="title" idx="1"/>
          </p:nvPr>
        </p:nvSpPr>
        <p:spPr/>
        <p:txBody>
          <a:bodyPr>
            <a:normAutofit fontScale="94444"/>
          </a:bodyPr>
          <a:lstStyle/>
          <a:p>
            <a:r>
              <a:rPr lang="zh-CN" altLang="en-US"/>
              <a:t>适量运动</a:t>
            </a:r>
            <a:endParaRPr lang="zh-CN" altLang="en-US"/>
          </a:p>
        </p:txBody>
      </p:sp>
      <p:sp>
        <p:nvSpPr>
          <p:cNvPr id="1049324" name="对角圆角矩形 15"/>
          <p:cNvSpPr/>
          <p:nvPr>
            <p:custDataLst>
              <p:tags r:id="rId2"/>
            </p:custDataLst>
          </p:nvPr>
        </p:nvSpPr>
        <p:spPr>
          <a:xfrm>
            <a:off x="1499579" y="4193816"/>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326" name="对角圆角矩形 16"/>
          <p:cNvSpPr/>
          <p:nvPr>
            <p:custDataLst>
              <p:tags r:id="rId3"/>
            </p:custDataLst>
          </p:nvPr>
        </p:nvSpPr>
        <p:spPr>
          <a:xfrm>
            <a:off x="1499579" y="4053195"/>
            <a:ext cx="559136" cy="533537"/>
          </a:xfrm>
          <a:prstGeom prst="round2DiagRect">
            <a:avLst>
              <a:gd name="adj1" fmla="val 26654"/>
              <a:gd name="adj2" fmla="val 0"/>
            </a:avLst>
          </a:prstGeom>
          <a:solidFill>
            <a:schemeClr val="accent3"/>
          </a:solidFill>
          <a:ln>
            <a:noFill/>
          </a:ln>
          <a:effectLst>
            <a:outerShdw blurRad="165100" dist="25400" dir="2700000" sx="102000" sy="102000" algn="tl" rotWithShape="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328" name="直角三角形 17"/>
          <p:cNvSpPr/>
          <p:nvPr>
            <p:custDataLst>
              <p:tags r:id="rId4"/>
            </p:custDataLst>
          </p:nvPr>
        </p:nvSpPr>
        <p:spPr>
          <a:xfrm>
            <a:off x="2058840" y="4053840"/>
            <a:ext cx="84243" cy="140404"/>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330" name="文本框 27"/>
          <p:cNvSpPr txBox="1"/>
          <p:nvPr>
            <p:custDataLst>
              <p:tags r:id="rId5"/>
            </p:custDataLst>
          </p:nvPr>
        </p:nvSpPr>
        <p:spPr>
          <a:xfrm>
            <a:off x="2094963" y="4204782"/>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瑜伽：放松身心，缓解压力，降低心律失常风险</a:t>
            </a:r>
            <a:endParaRPr lang="en-US" altLang="zh-CN">
              <a:solidFill>
                <a:schemeClr val="dk1">
                  <a:lumMod val="80000"/>
                  <a:lumOff val="20000"/>
                </a:schemeClr>
              </a:solidFill>
              <a:latin typeface="+mn-ea"/>
              <a:sym typeface="+mn-ea"/>
            </a:endParaRPr>
          </a:p>
        </p:txBody>
      </p:sp>
      <p:sp>
        <p:nvSpPr>
          <p:cNvPr id="1049332" name="对角圆角矩形 52"/>
          <p:cNvSpPr/>
          <p:nvPr>
            <p:custDataLst>
              <p:tags r:id="rId6"/>
            </p:custDataLst>
          </p:nvPr>
        </p:nvSpPr>
        <p:spPr>
          <a:xfrm>
            <a:off x="1499579" y="1631667"/>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334" name="对角圆角矩形 53"/>
          <p:cNvSpPr/>
          <p:nvPr>
            <p:custDataLst>
              <p:tags r:id="rId7"/>
            </p:custDataLst>
          </p:nvPr>
        </p:nvSpPr>
        <p:spPr>
          <a:xfrm>
            <a:off x="1499579" y="1490400"/>
            <a:ext cx="559136" cy="533537"/>
          </a:xfrm>
          <a:prstGeom prst="round2DiagRect">
            <a:avLst>
              <a:gd name="adj1" fmla="val 26654"/>
              <a:gd name="adj2" fmla="val 0"/>
            </a:avLst>
          </a:prstGeom>
          <a:solidFill>
            <a:schemeClr val="accent1"/>
          </a:solidFill>
          <a:ln>
            <a:noFill/>
          </a:ln>
          <a:effectLst>
            <a:outerShdw blurRad="165100" dist="25400" dir="2700000" sx="102000" sy="102000" algn="tl" rotWithShape="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336" name="直角三角形 54"/>
          <p:cNvSpPr/>
          <p:nvPr>
            <p:custDataLst>
              <p:tags r:id="rId8"/>
            </p:custDataLst>
          </p:nvPr>
        </p:nvSpPr>
        <p:spPr>
          <a:xfrm>
            <a:off x="2058840" y="1491045"/>
            <a:ext cx="84243" cy="140404"/>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338" name="文本框 56"/>
          <p:cNvSpPr txBox="1"/>
          <p:nvPr>
            <p:custDataLst>
              <p:tags r:id="rId9"/>
            </p:custDataLst>
          </p:nvPr>
        </p:nvSpPr>
        <p:spPr>
          <a:xfrm>
            <a:off x="2094963" y="1634892"/>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散步：每天至少30分钟，有助于改善心肺功能</a:t>
            </a:r>
            <a:endParaRPr lang="zh-CN" altLang="en-US">
              <a:solidFill>
                <a:schemeClr val="dk1">
                  <a:lumMod val="80000"/>
                  <a:lumOff val="20000"/>
                </a:schemeClr>
              </a:solidFill>
              <a:latin typeface="+mn-ea"/>
              <a:sym typeface="+mn-ea"/>
            </a:endParaRPr>
          </a:p>
        </p:txBody>
      </p:sp>
      <p:sp>
        <p:nvSpPr>
          <p:cNvPr id="1049340" name="对角圆角矩形 5"/>
          <p:cNvSpPr/>
          <p:nvPr>
            <p:custDataLst>
              <p:tags r:id="rId10"/>
            </p:custDataLst>
          </p:nvPr>
        </p:nvSpPr>
        <p:spPr>
          <a:xfrm>
            <a:off x="1499579" y="2912742"/>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342" name="对角圆角矩形 6"/>
          <p:cNvSpPr/>
          <p:nvPr>
            <p:custDataLst>
              <p:tags r:id="rId11"/>
            </p:custDataLst>
          </p:nvPr>
        </p:nvSpPr>
        <p:spPr>
          <a:xfrm>
            <a:off x="1499579" y="2771475"/>
            <a:ext cx="559136" cy="533537"/>
          </a:xfrm>
          <a:prstGeom prst="round2DiagRect">
            <a:avLst>
              <a:gd name="adj1" fmla="val 26654"/>
              <a:gd name="adj2" fmla="val 0"/>
            </a:avLst>
          </a:prstGeom>
          <a:solidFill>
            <a:schemeClr val="accent2"/>
          </a:solidFill>
          <a:ln>
            <a:noFill/>
          </a:ln>
          <a:effectLst>
            <a:outerShdw blurRad="165100" dist="25400" dir="2700000" sx="102000" sy="102000" algn="tl" rotWithShape="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344" name="直角三角形 7"/>
          <p:cNvSpPr/>
          <p:nvPr>
            <p:custDataLst>
              <p:tags r:id="rId12"/>
            </p:custDataLst>
          </p:nvPr>
        </p:nvSpPr>
        <p:spPr>
          <a:xfrm>
            <a:off x="2058840" y="2772765"/>
            <a:ext cx="84243" cy="140404"/>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346" name="文本框 8"/>
          <p:cNvSpPr txBox="1"/>
          <p:nvPr>
            <p:custDataLst>
              <p:tags r:id="rId13"/>
            </p:custDataLst>
          </p:nvPr>
        </p:nvSpPr>
        <p:spPr>
          <a:xfrm>
            <a:off x="2094963" y="2923707"/>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游泳：增强心肺耐力，减轻肺动脉高压症状</a:t>
            </a:r>
            <a:endParaRPr lang="zh-CN" altLang="en-US">
              <a:solidFill>
                <a:schemeClr val="dk1">
                  <a:lumMod val="80000"/>
                  <a:lumOff val="20000"/>
                </a:schemeClr>
              </a:solidFill>
              <a:latin typeface="+mn-ea"/>
              <a:sym typeface="+mn-ea"/>
            </a:endParaRPr>
          </a:p>
        </p:txBody>
      </p:sp>
      <p:sp>
        <p:nvSpPr>
          <p:cNvPr id="1049348" name="对角圆角矩形 9"/>
          <p:cNvSpPr/>
          <p:nvPr>
            <p:custDataLst>
              <p:tags r:id="rId14"/>
            </p:custDataLst>
          </p:nvPr>
        </p:nvSpPr>
        <p:spPr>
          <a:xfrm>
            <a:off x="1499579" y="5475536"/>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350" name="对角圆角矩形 10"/>
          <p:cNvSpPr/>
          <p:nvPr>
            <p:custDataLst>
              <p:tags r:id="rId15"/>
            </p:custDataLst>
          </p:nvPr>
        </p:nvSpPr>
        <p:spPr>
          <a:xfrm>
            <a:off x="1499579" y="5334270"/>
            <a:ext cx="559136" cy="533537"/>
          </a:xfrm>
          <a:prstGeom prst="round2DiagRect">
            <a:avLst>
              <a:gd name="adj1" fmla="val 26654"/>
              <a:gd name="adj2" fmla="val 0"/>
            </a:avLst>
          </a:prstGeom>
          <a:solidFill>
            <a:schemeClr val="accent4"/>
          </a:solidFill>
          <a:ln>
            <a:noFill/>
          </a:ln>
          <a:effectLst>
            <a:outerShdw blurRad="165100" dist="25400" dir="2700000" sx="102000" sy="102000" algn="tl" rotWithShape="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352" name="直角三角形 11"/>
          <p:cNvSpPr/>
          <p:nvPr>
            <p:custDataLst>
              <p:tags r:id="rId16"/>
            </p:custDataLst>
          </p:nvPr>
        </p:nvSpPr>
        <p:spPr>
          <a:xfrm>
            <a:off x="2058840" y="5334915"/>
            <a:ext cx="84243" cy="140404"/>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354" name="文本框 12"/>
          <p:cNvSpPr txBox="1"/>
          <p:nvPr>
            <p:custDataLst>
              <p:tags r:id="rId17"/>
            </p:custDataLst>
          </p:nvPr>
        </p:nvSpPr>
        <p:spPr>
          <a:xfrm>
            <a:off x="2094963" y="5485857"/>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有氧运动：如跑步、骑车等，增强心肺功能，提高身体抵抗力</a:t>
            </a:r>
            <a:endParaRPr lang="en-US" altLang="zh-CN">
              <a:solidFill>
                <a:schemeClr val="dk1">
                  <a:lumMod val="80000"/>
                  <a:lumOff val="20000"/>
                </a:schemeClr>
              </a:solidFill>
              <a:latin typeface="+mn-ea"/>
              <a:sym typeface="+mn-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
        <p:nvSpPr>
          <p:cNvPr id="1049400" name="标题 2"/>
          <p:cNvSpPr>
            <a:spLocks noGrp="1"/>
          </p:cNvSpPr>
          <p:nvPr>
            <p:ph type="title" idx="1"/>
          </p:nvPr>
        </p:nvSpPr>
        <p:spPr/>
        <p:txBody>
          <a:bodyPr>
            <a:normAutofit fontScale="94444"/>
          </a:bodyPr>
          <a:lstStyle/>
          <a:p>
            <a:r>
              <a:rPr lang="zh-CN" altLang="en-US"/>
              <a:t>戒烟限酒</a:t>
            </a:r>
            <a:endParaRPr lang="zh-CN" altLang="en-US"/>
          </a:p>
        </p:txBody>
      </p:sp>
      <p:sp>
        <p:nvSpPr>
          <p:cNvPr id="1049402" name="圆角矩形 26"/>
          <p:cNvSpPr/>
          <p:nvPr>
            <p:custDataLst>
              <p:tags r:id="rId2"/>
            </p:custDataLst>
          </p:nvPr>
        </p:nvSpPr>
        <p:spPr>
          <a:xfrm>
            <a:off x="1708948" y="1490400"/>
            <a:ext cx="4104508" cy="4760164"/>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buClrTx/>
              <a:buSzTx/>
              <a:buFontTx/>
            </a:pPr>
            <a:endParaRPr lang="zh-CN" altLang="en-US">
              <a:latin typeface="+mn-ea"/>
              <a:sym typeface="+mn-ea"/>
            </a:endParaRPr>
          </a:p>
        </p:txBody>
      </p:sp>
      <p:sp>
        <p:nvSpPr>
          <p:cNvPr id="1049404" name="圆角矩形 28"/>
          <p:cNvSpPr/>
          <p:nvPr>
            <p:custDataLst>
              <p:tags r:id="rId3"/>
            </p:custDataLst>
          </p:nvPr>
        </p:nvSpPr>
        <p:spPr>
          <a:xfrm>
            <a:off x="1712829" y="1490400"/>
            <a:ext cx="4097020" cy="25294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5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buClrTx/>
              <a:buSzTx/>
              <a:buFontTx/>
            </a:pPr>
            <a:endParaRPr lang="zh-CN" altLang="en-US">
              <a:effectLst/>
              <a:latin typeface="+mn-ea"/>
              <a:sym typeface="+mn-ea"/>
            </a:endParaRPr>
          </a:p>
        </p:txBody>
      </p:sp>
      <p:sp>
        <p:nvSpPr>
          <p:cNvPr id="1049406" name="圆角矩形 29"/>
          <p:cNvSpPr/>
          <p:nvPr>
            <p:custDataLst>
              <p:tags r:id="rId4"/>
            </p:custDataLst>
          </p:nvPr>
        </p:nvSpPr>
        <p:spPr>
          <a:xfrm>
            <a:off x="6372420" y="1490400"/>
            <a:ext cx="4104508" cy="4760164"/>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buClrTx/>
              <a:buSzTx/>
              <a:buFontTx/>
            </a:pPr>
            <a:endParaRPr lang="zh-CN" altLang="en-US">
              <a:latin typeface="+mn-ea"/>
              <a:sym typeface="+mn-ea"/>
            </a:endParaRPr>
          </a:p>
        </p:txBody>
      </p:sp>
      <p:sp>
        <p:nvSpPr>
          <p:cNvPr id="1049408" name="文本框 31"/>
          <p:cNvSpPr txBox="1"/>
          <p:nvPr>
            <p:custDataLst>
              <p:tags r:id="rId5"/>
            </p:custDataLst>
          </p:nvPr>
        </p:nvSpPr>
        <p:spPr>
          <a:xfrm>
            <a:off x="2012300" y="2102279"/>
            <a:ext cx="3498109" cy="3804970"/>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20000"/>
              </a:lnSpc>
            </a:pPr>
            <a:r>
              <a:rPr lang="zh-CN" altLang="en-US" sz="2400" spc="200">
                <a:solidFill>
                  <a:schemeClr val="tx1">
                    <a:lumMod val="85000"/>
                    <a:lumOff val="15000"/>
                  </a:schemeClr>
                </a:solidFill>
                <a:latin typeface="+mn-ea"/>
                <a:sym typeface="+mn-ea"/>
              </a:rPr>
              <a:t>戒烟：避免烟草中的有害物质对肺动脉的损害，降低肺动脉高压的风险</a:t>
            </a:r>
            <a:endParaRPr lang="zh-CN" altLang="en-US" sz="2400" spc="200">
              <a:solidFill>
                <a:schemeClr val="tx1">
                  <a:lumMod val="85000"/>
                  <a:lumOff val="15000"/>
                </a:schemeClr>
              </a:solidFill>
              <a:latin typeface="+mn-ea"/>
              <a:sym typeface="+mn-ea"/>
            </a:endParaRPr>
          </a:p>
        </p:txBody>
      </p:sp>
      <p:sp>
        <p:nvSpPr>
          <p:cNvPr id="1049410" name="圆角矩形 32"/>
          <p:cNvSpPr/>
          <p:nvPr>
            <p:custDataLst>
              <p:tags r:id="rId6"/>
            </p:custDataLst>
          </p:nvPr>
        </p:nvSpPr>
        <p:spPr>
          <a:xfrm>
            <a:off x="6376948" y="1490400"/>
            <a:ext cx="4097020" cy="25294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5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effectLst/>
              <a:latin typeface="+mn-ea"/>
            </a:endParaRPr>
          </a:p>
        </p:txBody>
      </p:sp>
      <p:sp>
        <p:nvSpPr>
          <p:cNvPr id="1049412" name="文本框 34"/>
          <p:cNvSpPr txBox="1"/>
          <p:nvPr>
            <p:custDataLst>
              <p:tags r:id="rId7"/>
            </p:custDataLst>
          </p:nvPr>
        </p:nvSpPr>
        <p:spPr>
          <a:xfrm>
            <a:off x="6677066" y="2101632"/>
            <a:ext cx="3497288" cy="3806732"/>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400" spc="200">
                <a:solidFill>
                  <a:schemeClr val="tx1">
                    <a:lumMod val="85000"/>
                    <a:lumOff val="15000"/>
                  </a:schemeClr>
                </a:solidFill>
                <a:latin typeface="+mn-ea"/>
                <a:sym typeface="+mn-ea"/>
              </a:rPr>
              <a:t>限酒：过量饮酒会使心率加快，加重心脏负担，诱发心律失常，应适量饮酒或不饮酒</a:t>
            </a:r>
            <a:endParaRPr lang="zh-CN" altLang="en-US" sz="2400" spc="200">
              <a:solidFill>
                <a:schemeClr val="tx1">
                  <a:lumMod val="85000"/>
                  <a:lumOff val="15000"/>
                </a:schemeClr>
              </a:solidFill>
              <a:latin typeface="+mn-ea"/>
              <a:sym typeface="+mn-ea"/>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49458" name="标题 2"/>
          <p:cNvSpPr>
            <a:spLocks noGrp="1"/>
          </p:cNvSpPr>
          <p:nvPr>
            <p:ph type="title" idx="1"/>
          </p:nvPr>
        </p:nvSpPr>
        <p:spPr/>
        <p:txBody>
          <a:bodyPr>
            <a:normAutofit fontScale="94444"/>
          </a:bodyPr>
          <a:lstStyle/>
          <a:p>
            <a:r>
              <a:rPr lang="zh-CN" altLang="en-US"/>
              <a:t>保持良好心态</a:t>
            </a:r>
            <a:endParaRPr lang="zh-CN" altLang="en-US"/>
          </a:p>
        </p:txBody>
      </p:sp>
      <p:sp>
        <p:nvSpPr>
          <p:cNvPr id="1049460" name="椭圆 262"/>
          <p:cNvSpPr/>
          <p:nvPr>
            <p:custDataLst>
              <p:tags r:id="rId2"/>
            </p:custDataLst>
          </p:nvPr>
        </p:nvSpPr>
        <p:spPr>
          <a:xfrm>
            <a:off x="2414161" y="4122271"/>
            <a:ext cx="7357168" cy="1924802"/>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62" name="椭圆 263"/>
          <p:cNvSpPr/>
          <p:nvPr>
            <p:custDataLst>
              <p:tags r:id="rId3"/>
            </p:custDataLst>
          </p:nvPr>
        </p:nvSpPr>
        <p:spPr>
          <a:xfrm>
            <a:off x="3266392" y="4202657"/>
            <a:ext cx="5578093" cy="1652953"/>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64" name="椭圆 264"/>
          <p:cNvSpPr/>
          <p:nvPr>
            <p:custDataLst>
              <p:tags r:id="rId4"/>
            </p:custDataLst>
          </p:nvPr>
        </p:nvSpPr>
        <p:spPr>
          <a:xfrm>
            <a:off x="4064378" y="4439243"/>
            <a:ext cx="3981222" cy="1179753"/>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66" name="椭圆 265"/>
          <p:cNvSpPr/>
          <p:nvPr>
            <p:custDataLst>
              <p:tags r:id="rId5"/>
            </p:custDataLst>
          </p:nvPr>
        </p:nvSpPr>
        <p:spPr>
          <a:xfrm>
            <a:off x="4738842" y="4639229"/>
            <a:ext cx="2632042" cy="779952"/>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68" name="椭圆 266"/>
          <p:cNvSpPr/>
          <p:nvPr>
            <p:custDataLst>
              <p:tags r:id="rId6"/>
            </p:custDataLst>
          </p:nvPr>
        </p:nvSpPr>
        <p:spPr>
          <a:xfrm>
            <a:off x="5430299" y="4843791"/>
            <a:ext cx="1513964" cy="448632"/>
          </a:xfrm>
          <a:prstGeom prst="ellipse">
            <a:avLst/>
          </a:prstGeom>
          <a:solidFill>
            <a:schemeClr val="accent1">
              <a:alpha val="40000"/>
            </a:schemeClr>
          </a:solidFill>
          <a:ln w="12700" cap="flat" cmpd="sng" algn="ctr">
            <a:noFill/>
            <a:prstDash val="solid"/>
            <a:miter lim="800000"/>
          </a:ln>
          <a:effectLst>
            <a:softEdge rad="114300"/>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41" name="直接连接符 267"/>
          <p:cNvCxnSpPr/>
          <p:nvPr>
            <p:custDataLst>
              <p:tags r:id="rId7"/>
            </p:custDataLst>
          </p:nvPr>
        </p:nvCxnSpPr>
        <p:spPr>
          <a:xfrm flipH="1">
            <a:off x="2869686" y="4769286"/>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0" name="椭圆 268"/>
          <p:cNvSpPr/>
          <p:nvPr>
            <p:custDataLst>
              <p:tags r:id="rId8"/>
            </p:custDataLst>
          </p:nvPr>
        </p:nvSpPr>
        <p:spPr>
          <a:xfrm flipV="1">
            <a:off x="2778189" y="4583024"/>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72" name="椭圆 269"/>
          <p:cNvSpPr/>
          <p:nvPr>
            <p:custDataLst>
              <p:tags r:id="rId9"/>
            </p:custDataLst>
          </p:nvPr>
        </p:nvSpPr>
        <p:spPr>
          <a:xfrm flipV="1">
            <a:off x="2820017" y="4625505"/>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74" name="椭圆 270"/>
          <p:cNvSpPr/>
          <p:nvPr>
            <p:custDataLst>
              <p:tags r:id="rId10"/>
            </p:custDataLst>
          </p:nvPr>
        </p:nvSpPr>
        <p:spPr>
          <a:xfrm flipV="1">
            <a:off x="7787004" y="3768700"/>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43" name="直接连接符 271"/>
          <p:cNvCxnSpPr/>
          <p:nvPr>
            <p:custDataLst>
              <p:tags r:id="rId11"/>
            </p:custDataLst>
          </p:nvPr>
        </p:nvCxnSpPr>
        <p:spPr>
          <a:xfrm flipH="1">
            <a:off x="7839942" y="3883724"/>
            <a:ext cx="0" cy="19248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6" name="椭圆 272"/>
          <p:cNvSpPr/>
          <p:nvPr>
            <p:custDataLst>
              <p:tags r:id="rId12"/>
            </p:custDataLst>
          </p:nvPr>
        </p:nvSpPr>
        <p:spPr>
          <a:xfrm flipV="1">
            <a:off x="4010133" y="3643218"/>
            <a:ext cx="387628" cy="387616"/>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45" name="直接连接符 273"/>
          <p:cNvCxnSpPr/>
          <p:nvPr>
            <p:custDataLst>
              <p:tags r:id="rId13"/>
            </p:custDataLst>
          </p:nvPr>
        </p:nvCxnSpPr>
        <p:spPr>
          <a:xfrm flipH="1">
            <a:off x="4202931" y="4062797"/>
            <a:ext cx="0" cy="1017061"/>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7" name="直接连接符 274"/>
          <p:cNvCxnSpPr/>
          <p:nvPr>
            <p:custDataLst>
              <p:tags r:id="rId14"/>
            </p:custDataLst>
          </p:nvPr>
        </p:nvCxnSpPr>
        <p:spPr>
          <a:xfrm flipH="1">
            <a:off x="7130839" y="3750400"/>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8" name="椭圆 275"/>
          <p:cNvSpPr/>
          <p:nvPr>
            <p:custDataLst>
              <p:tags r:id="rId15"/>
            </p:custDataLst>
          </p:nvPr>
        </p:nvSpPr>
        <p:spPr>
          <a:xfrm flipV="1">
            <a:off x="7039342" y="3564138"/>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80" name="椭圆 276"/>
          <p:cNvSpPr/>
          <p:nvPr>
            <p:custDataLst>
              <p:tags r:id="rId16"/>
            </p:custDataLst>
          </p:nvPr>
        </p:nvSpPr>
        <p:spPr>
          <a:xfrm flipV="1">
            <a:off x="7081169" y="3606619"/>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82" name="椭圆 277"/>
          <p:cNvSpPr/>
          <p:nvPr>
            <p:custDataLst>
              <p:tags r:id="rId17"/>
            </p:custDataLst>
          </p:nvPr>
        </p:nvSpPr>
        <p:spPr>
          <a:xfrm flipV="1">
            <a:off x="3758516" y="4424865"/>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49" name="直接连接符 278"/>
          <p:cNvCxnSpPr/>
          <p:nvPr>
            <p:custDataLst>
              <p:tags r:id="rId18"/>
            </p:custDataLst>
          </p:nvPr>
        </p:nvCxnSpPr>
        <p:spPr>
          <a:xfrm flipH="1">
            <a:off x="3811453" y="4539890"/>
            <a:ext cx="0" cy="1112963"/>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4" name="椭圆 279"/>
          <p:cNvSpPr/>
          <p:nvPr>
            <p:custDataLst>
              <p:tags r:id="rId19"/>
            </p:custDataLst>
          </p:nvPr>
        </p:nvSpPr>
        <p:spPr>
          <a:xfrm flipV="1">
            <a:off x="8529438" y="4660797"/>
            <a:ext cx="264040" cy="264032"/>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51" name="直接连接符 280"/>
          <p:cNvCxnSpPr/>
          <p:nvPr>
            <p:custDataLst>
              <p:tags r:id="rId20"/>
            </p:custDataLst>
          </p:nvPr>
        </p:nvCxnSpPr>
        <p:spPr>
          <a:xfrm flipH="1">
            <a:off x="8660148" y="4953588"/>
            <a:ext cx="0" cy="4129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6" name="椭圆 281"/>
          <p:cNvSpPr/>
          <p:nvPr>
            <p:custDataLst>
              <p:tags r:id="rId21"/>
            </p:custDataLst>
          </p:nvPr>
        </p:nvSpPr>
        <p:spPr>
          <a:xfrm flipV="1">
            <a:off x="4949286" y="4972540"/>
            <a:ext cx="327062" cy="327050"/>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53" name="直接连接符 282"/>
          <p:cNvCxnSpPr/>
          <p:nvPr>
            <p:custDataLst>
              <p:tags r:id="rId22"/>
            </p:custDataLst>
          </p:nvPr>
        </p:nvCxnSpPr>
        <p:spPr>
          <a:xfrm flipH="1">
            <a:off x="5110059" y="5351600"/>
            <a:ext cx="0" cy="7225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8" name="图形 15"/>
          <p:cNvSpPr/>
          <p:nvPr>
            <p:custDataLst>
              <p:tags r:id="rId23"/>
            </p:custDataLst>
          </p:nvPr>
        </p:nvSpPr>
        <p:spPr>
          <a:xfrm>
            <a:off x="5016602" y="5042470"/>
            <a:ext cx="187014" cy="182226"/>
          </a:xfrm>
          <a:custGeom>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90" name="图形 19"/>
          <p:cNvSpPr/>
          <p:nvPr>
            <p:custDataLst>
              <p:tags r:id="rId24"/>
            </p:custDataLst>
          </p:nvPr>
        </p:nvSpPr>
        <p:spPr>
          <a:xfrm>
            <a:off x="8597408" y="4734648"/>
            <a:ext cx="128077" cy="115335"/>
          </a:xfrm>
          <a:custGeom>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92" name="图形 27"/>
          <p:cNvSpPr/>
          <p:nvPr>
            <p:custDataLst>
              <p:tags r:id="rId25"/>
            </p:custDataLst>
          </p:nvPr>
        </p:nvSpPr>
        <p:spPr>
          <a:xfrm>
            <a:off x="4113394" y="3767392"/>
            <a:ext cx="181121" cy="139302"/>
          </a:xfrm>
          <a:custGeom>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94" name="任意多边形: 形状 286"/>
          <p:cNvSpPr/>
          <p:nvPr>
            <p:custDataLst>
              <p:tags r:id="rId26"/>
            </p:custDataLst>
          </p:nvPr>
        </p:nvSpPr>
        <p:spPr>
          <a:xfrm>
            <a:off x="5421150" y="3716415"/>
            <a:ext cx="1343154" cy="1343161"/>
          </a:xfrm>
          <a:custGeom>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blurRad="215900" sx="102000" sy="102000" algn="ctr" rotWithShape="0">
              <a:schemeClr val="accent1">
                <a:alpha val="40000"/>
              </a:schemeClr>
            </a:outerShdw>
          </a:effectLst>
          <a:scene3d>
            <a:camera prst="isometricOffAxis2Left"/>
            <a:lightRig rig="threePt" dir="t">
              <a:rot lat="0" lon="0" rev="10800000"/>
            </a:lightRig>
          </a:scene3d>
          <a:sp3d extrusionH="203200"/>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96" name="正文"/>
          <p:cNvSpPr txBox="1"/>
          <p:nvPr>
            <p:custDataLst>
              <p:tags r:id="rId27"/>
            </p:custDataLst>
          </p:nvPr>
        </p:nvSpPr>
        <p:spPr>
          <a:xfrm>
            <a:off x="608400" y="3788960"/>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避免情绪波动，保持心情舒畅</a:t>
            </a:r>
            <a:endParaRPr lang="zh-CN" altLang="en-US" sz="1200" spc="150">
              <a:solidFill>
                <a:schemeClr val="tx1">
                  <a:lumMod val="65000"/>
                  <a:lumOff val="35000"/>
                </a:schemeClr>
              </a:solidFill>
              <a:latin typeface="+mn-ea"/>
              <a:sym typeface="+mn-ea"/>
            </a:endParaRPr>
          </a:p>
        </p:txBody>
      </p:sp>
      <p:sp>
        <p:nvSpPr>
          <p:cNvPr id="1049498" name="正文"/>
          <p:cNvSpPr txBox="1"/>
          <p:nvPr>
            <p:custDataLst>
              <p:tags r:id="rId28"/>
            </p:custDataLst>
          </p:nvPr>
        </p:nvSpPr>
        <p:spPr>
          <a:xfrm>
            <a:off x="9419575" y="3788960"/>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寻求心理支持，与亲友交流</a:t>
            </a:r>
            <a:endParaRPr lang="zh-CN" altLang="en-US" sz="1200" spc="150">
              <a:solidFill>
                <a:schemeClr val="tx1">
                  <a:lumMod val="65000"/>
                  <a:lumOff val="35000"/>
                </a:schemeClr>
              </a:solidFill>
              <a:latin typeface="+mn-ea"/>
              <a:sym typeface="+mn-ea"/>
            </a:endParaRPr>
          </a:p>
        </p:txBody>
      </p:sp>
      <p:sp>
        <p:nvSpPr>
          <p:cNvPr id="1049500" name="正文"/>
          <p:cNvSpPr txBox="1"/>
          <p:nvPr>
            <p:custDataLst>
              <p:tags r:id="rId29"/>
            </p:custDataLst>
          </p:nvPr>
        </p:nvSpPr>
        <p:spPr>
          <a:xfrm>
            <a:off x="7063523" y="1665572"/>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保持乐观、积极向上的心态</a:t>
            </a:r>
            <a:endParaRPr lang="zh-CN" altLang="en-US" sz="1200" spc="150">
              <a:solidFill>
                <a:schemeClr val="tx1">
                  <a:lumMod val="65000"/>
                  <a:lumOff val="35000"/>
                </a:schemeClr>
              </a:solidFill>
              <a:latin typeface="+mn-ea"/>
              <a:sym typeface="+mn-ea"/>
            </a:endParaRPr>
          </a:p>
        </p:txBody>
      </p:sp>
      <p:sp>
        <p:nvSpPr>
          <p:cNvPr id="1049502" name="正文"/>
          <p:cNvSpPr txBox="1"/>
          <p:nvPr>
            <p:custDataLst>
              <p:tags r:id="rId30"/>
            </p:custDataLst>
          </p:nvPr>
        </p:nvSpPr>
        <p:spPr>
          <a:xfrm>
            <a:off x="2964451" y="1665572"/>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学会放松，缓解压力</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548" name="文本占位符 4"/>
          <p:cNvSpPr>
            <a:spLocks noGrp="1"/>
          </p:cNvSpPr>
          <p:nvPr>
            <p:ph type="body" idx="2"/>
            <p:custDataLst>
              <p:tags r:id="rId2"/>
            </p:custDataLst>
          </p:nvPr>
        </p:nvSpPr>
        <p:spPr/>
        <p:txBody>
          <a:bodyPr>
            <a:normAutofit fontScale="99286" lnSpcReduction="10000"/>
          </a:bodyPr>
          <a:lstStyle/>
          <a:p>
            <a:r>
              <a:rPr lang="zh-CN" altLang="en-US"/>
              <a:t>03</a:t>
            </a:r>
            <a:endParaRPr lang="zh-CN" altLang="en-US"/>
          </a:p>
        </p:txBody>
      </p:sp>
      <p:sp>
        <p:nvSpPr>
          <p:cNvPr id="1049550" name="标题 5"/>
          <p:cNvSpPr>
            <a:spLocks noGrp="1"/>
          </p:cNvSpPr>
          <p:nvPr>
            <p:ph type="title" idx="1"/>
            <p:custDataLst>
              <p:tags r:id="rId3"/>
            </p:custDataLst>
          </p:nvPr>
        </p:nvSpPr>
        <p:spPr/>
        <p:txBody>
          <a:bodyPr>
            <a:normAutofit fontScale="90000"/>
          </a:bodyPr>
          <a:lstStyle/>
          <a:p>
            <a:r>
              <a:rPr lang="zh-CN" altLang="en-US"/>
              <a:t>定期进行体检和筛查</a:t>
            </a:r>
            <a:endParaRPr lang="zh-CN" altLang="en-US"/>
          </a:p>
        </p:txBody>
      </p:sp>
    </p:spTree>
    <p:custDataLst>
      <p:tags r:id="rId4"/>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49600" name="标题 2"/>
          <p:cNvSpPr>
            <a:spLocks noGrp="1"/>
          </p:cNvSpPr>
          <p:nvPr>
            <p:ph type="title" idx="1"/>
          </p:nvPr>
        </p:nvSpPr>
        <p:spPr/>
        <p:txBody>
          <a:bodyPr>
            <a:normAutofit fontScale="94444"/>
          </a:bodyPr>
          <a:lstStyle/>
          <a:p>
            <a:r>
              <a:rPr lang="zh-CN" altLang="en-US"/>
              <a:t>定期进行心电图检查</a:t>
            </a:r>
            <a:endParaRPr lang="zh-CN" altLang="en-US"/>
          </a:p>
        </p:txBody>
      </p:sp>
      <p:sp>
        <p:nvSpPr>
          <p:cNvPr id="1049602" name="任意多边形: 形状 64"/>
          <p:cNvSpPr/>
          <p:nvPr>
            <p:custDataLst>
              <p:tags r:id="rId2"/>
            </p:custDataLst>
          </p:nvPr>
        </p:nvSpPr>
        <p:spPr>
          <a:xfrm rot="10800000">
            <a:off x="1356977" y="1490400"/>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sz="4000" b="1"/>
          </a:p>
        </p:txBody>
      </p:sp>
      <p:sp>
        <p:nvSpPr>
          <p:cNvPr id="1049604" name="矩形 65"/>
          <p:cNvSpPr/>
          <p:nvPr>
            <p:custDataLst>
              <p:tags r:id="rId3"/>
            </p:custDataLst>
          </p:nvPr>
        </p:nvSpPr>
        <p:spPr>
          <a:xfrm>
            <a:off x="1243950" y="1850436"/>
            <a:ext cx="215994" cy="21599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606" name="文本框 66"/>
          <p:cNvSpPr txBox="1"/>
          <p:nvPr>
            <p:custDataLst>
              <p:tags r:id="rId4"/>
            </p:custDataLst>
          </p:nvPr>
        </p:nvSpPr>
        <p:spPr>
          <a:xfrm>
            <a:off x="1621765" y="1752013"/>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1400" spc="150">
                <a:solidFill>
                  <a:schemeClr val="lt1">
                    <a:lumMod val="100000"/>
                  </a:schemeClr>
                </a:solidFill>
                <a:latin typeface="Arial" pitchFamily="34" charset="0"/>
                <a:ea typeface="微软雅黑" panose="020b0503020204020204" charset="-122"/>
                <a:sym typeface="+mn-ea"/>
              </a:rPr>
              <a:t>定期进行心电图检查是预防肺动脉高压症引起的心律失常的重要手段之一。</a:t>
            </a:r>
            <a:endParaRPr lang="zh-CN" altLang="en-US" sz="1400" spc="150">
              <a:solidFill>
                <a:schemeClr val="lt1">
                  <a:lumMod val="100000"/>
                </a:schemeClr>
              </a:solidFill>
              <a:latin typeface="Arial" pitchFamily="34" charset="0"/>
              <a:ea typeface="微软雅黑" panose="020b0503020204020204" charset="-122"/>
              <a:sym typeface="+mn-ea"/>
            </a:endParaRPr>
          </a:p>
        </p:txBody>
      </p:sp>
      <p:sp>
        <p:nvSpPr>
          <p:cNvPr id="1049608" name="任意多边形: 形状 68"/>
          <p:cNvSpPr/>
          <p:nvPr>
            <p:custDataLst>
              <p:tags r:id="rId5"/>
            </p:custDataLst>
          </p:nvPr>
        </p:nvSpPr>
        <p:spPr>
          <a:xfrm rot="10800000">
            <a:off x="6505422" y="1490400"/>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610" name="矩形 69"/>
          <p:cNvSpPr/>
          <p:nvPr>
            <p:custDataLst>
              <p:tags r:id="rId6"/>
            </p:custDataLst>
          </p:nvPr>
        </p:nvSpPr>
        <p:spPr>
          <a:xfrm>
            <a:off x="6391760" y="1850436"/>
            <a:ext cx="215994" cy="2159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612" name="文本框 70"/>
          <p:cNvSpPr txBox="1"/>
          <p:nvPr>
            <p:custDataLst>
              <p:tags r:id="rId7"/>
            </p:custDataLst>
          </p:nvPr>
        </p:nvSpPr>
        <p:spPr>
          <a:xfrm>
            <a:off x="6770210" y="1752013"/>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1400" spc="150">
                <a:solidFill>
                  <a:schemeClr val="tx1">
                    <a:lumMod val="75000"/>
                    <a:lumOff val="25000"/>
                  </a:schemeClr>
                </a:solidFill>
                <a:latin typeface="Arial" pitchFamily="34" charset="0"/>
                <a:ea typeface="微软雅黑" panose="020b0503020204020204" charset="-122"/>
                <a:sym typeface="+mn-ea"/>
              </a:rPr>
              <a:t>心电图检查可以及时发现心脏电活动的异常，为早期诊断和治疗提供依据。</a:t>
            </a:r>
            <a:endParaRPr lang="zh-CN" altLang="en-US" sz="1400" spc="150">
              <a:solidFill>
                <a:schemeClr val="tx1">
                  <a:lumMod val="75000"/>
                  <a:lumOff val="25000"/>
                </a:schemeClr>
              </a:solidFill>
              <a:latin typeface="Arial" pitchFamily="34" charset="0"/>
              <a:ea typeface="微软雅黑" panose="020b0503020204020204" charset="-122"/>
              <a:sym typeface="+mn-ea"/>
            </a:endParaRPr>
          </a:p>
        </p:txBody>
      </p:sp>
      <p:sp>
        <p:nvSpPr>
          <p:cNvPr id="1049614" name="任意多边形: 形状 72"/>
          <p:cNvSpPr/>
          <p:nvPr>
            <p:custDataLst>
              <p:tags r:id="rId8"/>
            </p:custDataLst>
          </p:nvPr>
        </p:nvSpPr>
        <p:spPr>
          <a:xfrm rot="10800000">
            <a:off x="1356977" y="4018269"/>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sz="4000" b="1"/>
          </a:p>
        </p:txBody>
      </p:sp>
      <p:sp>
        <p:nvSpPr>
          <p:cNvPr id="1049616" name="文本框 74"/>
          <p:cNvSpPr txBox="1"/>
          <p:nvPr>
            <p:custDataLst>
              <p:tags r:id="rId9"/>
            </p:custDataLst>
          </p:nvPr>
        </p:nvSpPr>
        <p:spPr>
          <a:xfrm>
            <a:off x="1621765" y="4279247"/>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altLang="en-US" sz="1400" spc="150">
                <a:solidFill>
                  <a:schemeClr val="lt1">
                    <a:lumMod val="100000"/>
                  </a:schemeClr>
                </a:solidFill>
                <a:latin typeface="Arial" pitchFamily="34" charset="0"/>
                <a:ea typeface="微软雅黑" panose="020b0503020204020204" charset="-122"/>
                <a:sym typeface="+mn-ea"/>
              </a:rPr>
              <a:t>对于已经患有肺动脉高压症的患者，定期进行心电图检查可以监测病情进展，及时调整治疗方案。</a:t>
            </a:r>
            <a:endParaRPr lang="zh-CN" altLang="en-US" sz="1400" spc="150">
              <a:solidFill>
                <a:schemeClr val="lt1">
                  <a:lumMod val="100000"/>
                </a:schemeClr>
              </a:solidFill>
              <a:latin typeface="Arial" pitchFamily="34" charset="0"/>
              <a:ea typeface="微软雅黑" panose="020b0503020204020204" charset="-122"/>
              <a:sym typeface="+mn-ea"/>
            </a:endParaRPr>
          </a:p>
        </p:txBody>
      </p:sp>
      <p:sp>
        <p:nvSpPr>
          <p:cNvPr id="1049618" name="矩形 73"/>
          <p:cNvSpPr/>
          <p:nvPr>
            <p:custDataLst>
              <p:tags r:id="rId10"/>
            </p:custDataLst>
          </p:nvPr>
        </p:nvSpPr>
        <p:spPr>
          <a:xfrm>
            <a:off x="1243950" y="4378304"/>
            <a:ext cx="215994" cy="21599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620" name="任意多边形: 形状 83"/>
          <p:cNvSpPr/>
          <p:nvPr>
            <p:custDataLst>
              <p:tags r:id="rId11"/>
            </p:custDataLst>
          </p:nvPr>
        </p:nvSpPr>
        <p:spPr>
          <a:xfrm rot="10800000">
            <a:off x="6563205" y="4018269"/>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622" name="矩形 84"/>
          <p:cNvSpPr/>
          <p:nvPr>
            <p:custDataLst>
              <p:tags r:id="rId12"/>
            </p:custDataLst>
          </p:nvPr>
        </p:nvSpPr>
        <p:spPr>
          <a:xfrm>
            <a:off x="6450178" y="4378304"/>
            <a:ext cx="215994" cy="2159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624" name="文本框 85"/>
          <p:cNvSpPr txBox="1"/>
          <p:nvPr>
            <p:custDataLst>
              <p:tags r:id="rId13"/>
            </p:custDataLst>
          </p:nvPr>
        </p:nvSpPr>
        <p:spPr>
          <a:xfrm>
            <a:off x="6827993" y="4279247"/>
            <a:ext cx="3849751" cy="1261958"/>
          </a:xfrm>
          <a:prstGeom prst="rect">
            <a:avLst/>
          </a:prstGeom>
          <a:noFill/>
        </p:spPr>
        <p:txBody>
          <a:bodyPr vert="horz" wrap="square" lIns="90000" tIns="46800" rIns="90000" bIns="46800" rtlCol="0" anchor="t" anchorCtr="0">
            <a:normAutofit fontScale="75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tx1">
                    <a:lumMod val="75000"/>
                    <a:lumOff val="25000"/>
                  </a:schemeClr>
                </a:solidFill>
                <a:latin typeface="Arial" pitchFamily="34" charset="0"/>
                <a:ea typeface="微软雅黑" panose="020b0503020204020204" charset="-122"/>
                <a:sym typeface="+mn-ea"/>
              </a:rPr>
              <a:t>除了心电图检查，还可以进行其他相关检查，如超声心动图、心肺运动试验等，以全面评估患者的心肺功能状况。</a:t>
            </a:r>
            <a:endParaRPr lang="zh-CN" altLang="en-US" sz="2000" spc="150">
              <a:solidFill>
                <a:schemeClr val="tx1">
                  <a:lumMod val="75000"/>
                  <a:lumOff val="25000"/>
                </a:schemeClr>
              </a:solidFill>
              <a:latin typeface="Arial" pitchFamily="34" charset="0"/>
              <a:ea typeface="微软雅黑" panose="020b0503020204020204" charset="-122"/>
              <a:sym typeface="+mn-ea"/>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3" name=""/>
        <p:cNvGrpSpPr/>
        <p:nvPr/>
      </p:nvGrpSpPr>
      <p:grpSpPr>
        <a:xfrm>
          <a:off x="0" y="0"/>
          <a:ext cx="0" cy="0"/>
        </a:xfrm>
      </p:grpSpPr>
      <p:sp>
        <p:nvSpPr>
          <p:cNvPr id="1049670" name="标题 2"/>
          <p:cNvSpPr>
            <a:spLocks noGrp="1"/>
          </p:cNvSpPr>
          <p:nvPr>
            <p:ph type="title" idx="1"/>
          </p:nvPr>
        </p:nvSpPr>
        <p:spPr/>
        <p:txBody>
          <a:bodyPr>
            <a:normAutofit fontScale="94444"/>
          </a:bodyPr>
          <a:lstStyle/>
          <a:p>
            <a:r>
              <a:rPr lang="zh-CN" altLang="en-US"/>
              <a:t>定期进行肺功能检查</a:t>
            </a:r>
            <a:endParaRPr lang="zh-CN" altLang="en-US"/>
          </a:p>
        </p:txBody>
      </p:sp>
      <p:sp>
        <p:nvSpPr>
          <p:cNvPr id="1049672" name="矩形 5"/>
          <p:cNvSpPr/>
          <p:nvPr>
            <p:custDataLst>
              <p:tags r:id="rId2"/>
            </p:custDataLst>
          </p:nvPr>
        </p:nvSpPr>
        <p:spPr>
          <a:xfrm>
            <a:off x="608400"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674" name="矩形 10"/>
          <p:cNvSpPr/>
          <p:nvPr>
            <p:custDataLst>
              <p:tags r:id="rId3"/>
            </p:custDataLst>
          </p:nvPr>
        </p:nvSpPr>
        <p:spPr>
          <a:xfrm>
            <a:off x="963006"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676" name="TextBox 2"/>
          <p:cNvSpPr txBox="1"/>
          <p:nvPr>
            <p:custDataLst>
              <p:tags r:id="rId4"/>
            </p:custDataLst>
          </p:nvPr>
        </p:nvSpPr>
        <p:spPr>
          <a:xfrm>
            <a:off x="763381" y="3137508"/>
            <a:ext cx="2278952" cy="1840235"/>
          </a:xfrm>
          <a:prstGeom prst="rect">
            <a:avLst/>
          </a:prstGeom>
          <a:noFill/>
        </p:spPr>
        <p:txBody>
          <a:bodyPr wrap="square" rtlCol="0">
            <a:normAutofit fontScale="94444"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pc="150">
                <a:solidFill>
                  <a:schemeClr val="dk1">
                    <a:lumMod val="80000"/>
                    <a:lumOff val="20000"/>
                  </a:schemeClr>
                </a:solidFill>
                <a:latin typeface="+mn-ea"/>
                <a:cs typeface="微软雅黑" panose="020b0503020204020204" pitchFamily="34" charset="-122"/>
                <a:sym typeface="Arial" pitchFamily="34" charset="0"/>
              </a:rPr>
              <a:t>肺功能检查是预防肺动脉高压症引起的心律失常的重要手段。</a:t>
            </a:r>
            <a:endParaRPr lang="zh-CN" altLang="en-US"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9678" name="矩形 6"/>
          <p:cNvSpPr/>
          <p:nvPr>
            <p:custDataLst>
              <p:tags r:id="rId5"/>
            </p:custDataLst>
          </p:nvPr>
        </p:nvSpPr>
        <p:spPr>
          <a:xfrm>
            <a:off x="3406984"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680" name="矩形 11"/>
          <p:cNvSpPr/>
          <p:nvPr>
            <p:custDataLst>
              <p:tags r:id="rId6"/>
            </p:custDataLst>
          </p:nvPr>
        </p:nvSpPr>
        <p:spPr>
          <a:xfrm>
            <a:off x="3780724"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682" name="TextBox 2"/>
          <p:cNvSpPr txBox="1"/>
          <p:nvPr>
            <p:custDataLst>
              <p:tags r:id="rId7"/>
            </p:custDataLst>
          </p:nvPr>
        </p:nvSpPr>
        <p:spPr>
          <a:xfrm>
            <a:off x="3561327" y="3137508"/>
            <a:ext cx="2278952" cy="1840235"/>
          </a:xfrm>
          <a:prstGeom prst="rect">
            <a:avLst/>
          </a:prstGeom>
          <a:noFill/>
        </p:spPr>
        <p:txBody>
          <a:bodyPr wrap="square" rtlCol="0">
            <a:normAutofit fontScale="94444"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pc="150">
                <a:solidFill>
                  <a:schemeClr val="dk1">
                    <a:lumMod val="80000"/>
                    <a:lumOff val="20000"/>
                  </a:schemeClr>
                </a:solidFill>
                <a:latin typeface="+mn-ea"/>
                <a:cs typeface="微软雅黑" panose="020b0503020204020204" pitchFamily="34" charset="-122"/>
                <a:sym typeface="Arial" pitchFamily="34" charset="0"/>
              </a:rPr>
              <a:t>通过肺功能检查可以及早发现肺动脉高压症的早期症状，如胸闷、气短等。</a:t>
            </a:r>
            <a:endParaRPr lang="zh-CN" altLang="en-US"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9684" name="矩形 33"/>
          <p:cNvSpPr/>
          <p:nvPr>
            <p:custDataLst>
              <p:tags r:id="rId8"/>
            </p:custDataLst>
          </p:nvPr>
        </p:nvSpPr>
        <p:spPr>
          <a:xfrm>
            <a:off x="6201104"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686" name="矩形 37"/>
          <p:cNvSpPr/>
          <p:nvPr>
            <p:custDataLst>
              <p:tags r:id="rId9"/>
            </p:custDataLst>
          </p:nvPr>
        </p:nvSpPr>
        <p:spPr>
          <a:xfrm>
            <a:off x="6555710"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688" name="TextBox 2"/>
          <p:cNvSpPr txBox="1"/>
          <p:nvPr>
            <p:custDataLst>
              <p:tags r:id="rId10"/>
            </p:custDataLst>
          </p:nvPr>
        </p:nvSpPr>
        <p:spPr>
          <a:xfrm>
            <a:off x="6356085" y="3137508"/>
            <a:ext cx="2278952" cy="1840235"/>
          </a:xfrm>
          <a:prstGeom prst="rect">
            <a:avLst/>
          </a:prstGeom>
          <a:noFill/>
        </p:spPr>
        <p:txBody>
          <a:bodyPr wrap="square" rtlCol="0">
            <a:normAutofit fontScale="94444"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pc="150">
                <a:solidFill>
                  <a:schemeClr val="dk1">
                    <a:lumMod val="80000"/>
                    <a:lumOff val="20000"/>
                  </a:schemeClr>
                </a:solidFill>
                <a:latin typeface="+mn-ea"/>
                <a:cs typeface="微软雅黑" panose="020b0503020204020204" pitchFamily="34" charset="-122"/>
                <a:sym typeface="Arial" pitchFamily="34" charset="0"/>
              </a:rPr>
              <a:t>肺功能检查可以评估肺动脉高压症的严重程度，为制定治疗方案提供依据。</a:t>
            </a:r>
            <a:endParaRPr lang="zh-CN" altLang="en-US"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9690" name="矩形 34"/>
          <p:cNvSpPr/>
          <p:nvPr>
            <p:custDataLst>
              <p:tags r:id="rId11"/>
            </p:custDataLst>
          </p:nvPr>
        </p:nvSpPr>
        <p:spPr>
          <a:xfrm>
            <a:off x="8989484"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692" name="矩形 38"/>
          <p:cNvSpPr/>
          <p:nvPr>
            <p:custDataLst>
              <p:tags r:id="rId12"/>
            </p:custDataLst>
          </p:nvPr>
        </p:nvSpPr>
        <p:spPr>
          <a:xfrm>
            <a:off x="9363224"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sym typeface="Arial" pitchFamily="34" charset="0"/>
            </a:endParaRPr>
          </a:p>
        </p:txBody>
      </p:sp>
      <p:sp>
        <p:nvSpPr>
          <p:cNvPr id="1049694" name="TextBox 2"/>
          <p:cNvSpPr txBox="1"/>
          <p:nvPr>
            <p:custDataLst>
              <p:tags r:id="rId13"/>
            </p:custDataLst>
          </p:nvPr>
        </p:nvSpPr>
        <p:spPr>
          <a:xfrm>
            <a:off x="9144465" y="3137508"/>
            <a:ext cx="2278952" cy="1840235"/>
          </a:xfrm>
          <a:prstGeom prst="rect">
            <a:avLst/>
          </a:prstGeom>
          <a:noFill/>
        </p:spPr>
        <p:txBody>
          <a:bodyPr wrap="square" rtlCol="0">
            <a:normAutofit fontScale="80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定期进行肺功能检查可以及时发现并控制肺动脉高压症的发展，降低心律失常的风险。</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https://d.book118.com/558126022101006031</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7.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添加文档标题"/>
  <p:tag name="KSO_WM_UNIT_TYPE" val="a"/>
  <p:tag name="KSO_WM_UNIT_VALUE" val="10"/>
</p:tagLst>
</file>

<file path=ppt/tags/tag8.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单击此处添加副标题"/>
  <p:tag name="KSO_WM_UNIT_TYPE" val="b"/>
  <p:tag name="KSO_WM_UNIT_VALUE" val="17"/>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i*1"/>
  <p:tag name="KSO_WM_UNIT_INDEX" val="1"/>
  <p:tag name="KSO_WM_UNIT_LAYERLEVEL" val="1"/>
  <p:tag name="KSO_WM_UNIT_TYPE" val="i"/>
</p:tagLst>
</file>

<file path=ppt/tags/tag1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2"/>
  <p:tag name="KSO_WM_UNIT_INDEX" val="2"/>
  <p:tag name="KSO_WM_UNIT_LAYERLEVEL" val="1"/>
  <p:tag name="KSO_WM_UNIT_TYPE" val="i"/>
</p:tagLst>
</file>

<file path=ppt/tags/tag14.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3"/>
  <p:tag name="KSO_WM_UNIT_INDEX" val="3"/>
  <p:tag name="KSO_WM_UNIT_LAYERLEVEL" val="1"/>
  <p:tag name="KSO_WM_UNIT_TYPE" val="i"/>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1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
  <p:tag name="KSO_WM_UNIT_INDEX" val="3"/>
  <p:tag name="KSO_WM_UNIT_LAYERLEVEL" val="1"/>
  <p:tag name="KSO_WM_UNIT_TYPE" val="i"/>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
  <p:tag name="KSO_WM_UNIT_INDEX" val="4"/>
  <p:tag name="KSO_WM_UNIT_LAYERLEVEL" val="1"/>
  <p:tag name="KSO_WM_UNIT_TYPE" val="i"/>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Catalog"/>
  <p:tag name="KSO_WM_UNIT_TYPE" val="b"/>
  <p:tag name="KSO_WM_UNIT_VALUE" val="17"/>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
  <p:tag name="KSO_WM_UNIT_INDEX" val="4"/>
  <p:tag name="KSO_WM_UNIT_LAYERLEVEL" val="1"/>
  <p:tag name="KSO_WM_UNIT_TYPE" val="i"/>
</p:tagLst>
</file>

<file path=ppt/tags/tag33.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5"/>
  <p:tag name="KSO_WM_UNIT_INDEX" val="5"/>
  <p:tag name="KSO_WM_UNIT_LAYERLEVEL" val="1"/>
  <p:tag name="KSO_WM_UNIT_TYPE" val="i"/>
</p:tagLst>
</file>

<file path=ppt/tags/tag34.xml><?xml version="1.0" encoding="utf-8"?>
<p:tagLst xmlns:p="http://schemas.openxmlformats.org/presentationml/2006/main">
  <p:tag name="KSO_WM_BEAUTIFY_FLAG" val="#wm#"/>
  <p:tag name="KSO_WM_TAG_VERSION" val="1.0"/>
  <p:tag name="KSO_WM_UNIT_COMPATIBLE" val="1"/>
  <p:tag name="KSO_WM_UNIT_CONTENT_GROUP_TYPE" val="contentchip"/>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01"/>
  <p:tag name="KSO_WM_UNIT_TYPE" val="e"/>
  <p:tag name="KSO_WM_UNIT_VALUE" val="6"/>
</p:tagLst>
</file>

<file path=ppt/tags/tag3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i*1"/>
  <p:tag name="KSO_WM_UNIT_INDEX" val="1"/>
  <p:tag name="KSO_WM_UNIT_LAYERLEVEL" val="1"/>
  <p:tag name="KSO_WM_UNIT_TYPE" val="i"/>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i*2"/>
  <p:tag name="KSO_WM_UNIT_INDEX" val="2"/>
  <p:tag name="KSO_WM_UNIT_LAYERLEVEL" val="1"/>
  <p:tag name="KSO_WM_UNIT_TYPE" val="i"/>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i*3"/>
  <p:tag name="KSO_WM_UNIT_INDEX" val="3"/>
  <p:tag name="KSO_WM_UNIT_LAYERLEVEL" val="1"/>
  <p:tag name="KSO_WM_UNIT_TYPE" val="i"/>
</p:tagLst>
</file>

<file path=ppt/tags/tag44.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5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2"/>
  <p:tag name="KSO_WM_UNIT_INDEX" val="2"/>
  <p:tag name="KSO_WM_UNIT_LAYERLEVEL" val="1"/>
  <p:tag name="KSO_WM_UNIT_TYPE" val="i"/>
</p:tagLst>
</file>

<file path=ppt/tags/tag54.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3"/>
  <p:tag name="KSO_WM_UNIT_INDEX" val="3"/>
  <p:tag name="KSO_WM_UNIT_LAYERLEVEL" val="1"/>
  <p:tag name="KSO_WM_UNIT_TYPE" val="i"/>
</p:tagLst>
</file>

<file path=ppt/tags/tag5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i*1"/>
  <p:tag name="KSO_WM_UNIT_INDEX" val="1"/>
  <p:tag name="KSO_WM_UNIT_LAYERLEVEL" val="1"/>
  <p:tag name="KSO_WM_UNIT_TYPE" val="i"/>
</p:tagLst>
</file>

<file path=ppt/tags/tag6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2"/>
  <p:tag name="KSO_WM_UNIT_INDEX" val="2"/>
  <p:tag name="KSO_WM_UNIT_LAYERLEVEL" val="1"/>
  <p:tag name="KSO_WM_UNIT_TYPE" val="i"/>
</p:tagLst>
</file>

<file path=ppt/tags/tag6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3"/>
  <p:tag name="KSO_WM_UNIT_INDEX" val="3"/>
  <p:tag name="KSO_WM_UNIT_LAYERLEVEL" val="1"/>
  <p:tag name="KSO_WM_UNIT_TYPE" val="i"/>
</p:tagLst>
</file>

<file path=ppt/tags/tag62.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3"/>
  <p:tag name="KSO_WM_UNIT_INDEX" val="3"/>
  <p:tag name="KSO_WM_UNIT_LAYERLEVEL" val="1"/>
  <p:tag name="KSO_WM_UNIT_TYPE" val="i"/>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2"/>
  <p:tag name="KSO_WM_UNIT_INDEX" val="2"/>
  <p:tag name="KSO_WM_UNIT_LAYERLEVEL" val="1"/>
  <p:tag name="KSO_WM_UNIT_TYPE" val="i"/>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1"/>
  <p:tag name="KSO_WM_UNIT_INDEX" val="1"/>
  <p:tag name="KSO_WM_UNIT_LAYERLEVEL" val="1"/>
  <p:tag name="KSO_WM_UNIT_TYPE" val="i"/>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2"/>
  <p:tag name="KSO_WM_UNIT_INDEX" val="2"/>
  <p:tag name="KSO_WM_UNIT_LAYERLEVEL" val="1"/>
  <p:tag name="KSO_WM_UNIT_TYPE" val="i"/>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3"/>
  <p:tag name="KSO_WM_UNIT_INDEX" val="3"/>
  <p:tag name="KSO_WM_UNIT_LAYERLEVEL" val="1"/>
  <p:tag name="KSO_WM_UNIT_TYPE" val="i"/>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i*1"/>
  <p:tag name="KSO_WM_UNIT_INDEX" val="1"/>
  <p:tag name="KSO_WM_UNIT_LAYERLEVEL" val="1"/>
  <p:tag name="KSO_WM_UNIT_TYPE" val="i"/>
</p:tagLst>
</file>

<file path=ppt/tags/tag8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2"/>
  <p:tag name="KSO_WM_UNIT_INDEX" val="2"/>
  <p:tag name="KSO_WM_UNIT_LAYERLEVEL" val="1"/>
  <p:tag name="KSO_WM_UNIT_TYPE" val="i"/>
</p:tagLst>
</file>

<file path=ppt/tags/tag8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3"/>
  <p:tag name="KSO_WM_UNIT_INDEX" val="3"/>
  <p:tag name="KSO_WM_UNIT_LAYERLEVEL" val="1"/>
  <p:tag name="KSO_WM_UNIT_TYPE" val="i"/>
</p:tagLst>
</file>

<file path=ppt/tags/tag82.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选择预设副标题"/>
  <p:tag name="KSO_WM_UNIT_TYPE" val="b"/>
  <p:tag name="KSO_WM_UNIT_VALUE" val="17"/>
</p:tagLst>
</file>

<file path=ppt/tags/tag8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88.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93.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感谢您的观看"/>
  <p:tag name="KSO_WM_UNIT_TYPE" val="a"/>
  <p:tag name="KSO_WM_UNIT_VALUE" val="10"/>
</p:tagLst>
</file>

<file path=ppt/tags/tag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9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2"/>
  <p:tag name="KSO_WM_UNIT_INDEX" val="2"/>
  <p:tag name="KSO_WM_UNIT_LAYERLEVEL" val="1"/>
  <p:tag name="KSO_WM_UNIT_TYPE" val="i"/>
</p:tagLst>
</file>

<file path=ppt/tags/tag9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3"/>
  <p:tag name="KSO_WM_UNIT_INDEX" val="3"/>
  <p:tag name="KSO_WM_UNIT_LAYERLEVEL" val="1"/>
  <p:tag name="KSO_WM_UNIT_TYPE" val="i"/>
</p:tagLst>
</file>

<file path=ppt/tags/tag1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03.xml><?xml version="1.0" encoding="utf-8"?>
<p:tagLst xmlns:p="http://schemas.openxmlformats.org/presentationml/2006/main">
  <p:tag name="KSO_WM_BEAUTIFY_FLAG" val="#wm#"/>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_0**"/>
  <p:tag name="KSO_WM_UNIT_LAYERLEVEL" val="1"/>
</p:tagLst>
</file>

<file path=ppt/tags/tag104.xml><?xml version="1.0" encoding="utf-8"?>
<p:tagLst xmlns:p="http://schemas.openxmlformats.org/presentationml/2006/main">
  <p:tag name="KSO_WM_BEAUTIFY_FLAG" val="#wm#"/>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_0**"/>
  <p:tag name="KSO_WM_UNIT_LAYERLEVEL" val="1"/>
</p:tagLst>
</file>

<file path=ppt/tags/tag105.xml><?xml version="1.0" encoding="utf-8"?>
<p:tagLst xmlns:p="http://schemas.openxmlformats.org/presentationml/2006/main">
  <p:tag name="KSO_WM_BEAUTIFY_FLAG" val="#wm#"/>
  <p:tag name="KSO_WM_SPECIAL_SOURCE" val="bdnull"/>
  <p:tag name="KSO_WM_TAG_VERSION" val="1.0"/>
  <p:tag name="KSO_WM_TEMPLATE_CATEGORY" val="custom"/>
  <p:tag name="KSO_WM_TEMPLATE_COLOR_TYPE" val="0"/>
  <p:tag name="KSO_WM_TEMPLATE_INDEX" val="20230301"/>
  <p:tag name="KSO_WM_TEMPLATE_MASTER_TYPE" val="0"/>
  <p:tag name="KSO_WM_TEMPLATE_SUBCATEGORY" val="29"/>
  <p:tag name="KSO_WM_TEMPLATE_THUMBS_INDEX" val="1、11"/>
</p:tagLst>
</file>

<file path=ppt/tags/tag106.xml><?xml version="1.0" encoding="utf-8"?>
<p:tagLst xmlns:p="http://schemas.openxmlformats.org/presentationml/2006/main">
  <p:tag name="KSO_WM_BEAUTIFY_FLAG" val="#wm#"/>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1*f*1"/>
  <p:tag name="KSO_WM_UNIT_INDEX" val="1"/>
  <p:tag name="KSO_WM_UNIT_LAYERLEVEL" val="1"/>
  <p:tag name="KSO_WM_UNIT_NOCLEAR" val="0"/>
  <p:tag name="KSO_WM_UNIT_PRESET_TEXT" val="汇报人：WPS"/>
  <p:tag name="KSO_WM_UNIT_SUBTYPE" val="b"/>
  <p:tag name="KSO_WM_UNIT_TYPE" val="f"/>
  <p:tag name="KSO_WM_UNIT_VALUE" val="60"/>
</p:tagLst>
</file>

<file path=ppt/tags/tag107.xml><?xml version="1.0" encoding="utf-8"?>
<p:tagLst xmlns:p="http://schemas.openxmlformats.org/presentationml/2006/main">
  <p:tag name="KSO_WM_BEAUTIFY_FLAG" val="#wm#"/>
  <p:tag name="KSO_WM_TAG_VERSION" val="1.0"/>
  <p:tag name="KSO_WM_TEMPLATE_CATEGORY" val="custom"/>
  <p:tag name="KSO_WM_TEMPLATE_INDEX" val="20230301"/>
  <p:tag name="KSO_WM_UNIT_COMPATIBLE" val="0"/>
  <p:tag name="KSO_WM_UNIT_CONTENT_GROUP_TYPE" val="contentchip"/>
  <p:tag name="KSO_WM_UNIT_DIAGRAM_ISNUMVISUAL" val="0"/>
  <p:tag name="KSO_WM_UNIT_DIAGRAM_ISREFERUNIT" val="0"/>
  <p:tag name="KSO_WM_UNIT_HIGHLIGHT" val="0"/>
  <p:tag name="KSO_WM_UNIT_ID" val="custom20230301_1*a*1"/>
  <p:tag name="KSO_WM_UNIT_INDEX" val="1"/>
  <p:tag name="KSO_WM_UNIT_ISCONTENTSTITLE" val="0"/>
  <p:tag name="KSO_WM_UNIT_ISNUMDGMTITLE" val="0"/>
  <p:tag name="KSO_WM_UNIT_LAYERLEVEL" val="1"/>
  <p:tag name="KSO_WM_UNIT_NOCLEAR" val="0"/>
  <p:tag name="KSO_WM_UNIT_PRESET_TEXT" val="添加文档标题"/>
  <p:tag name="KSO_WM_UNIT_TYPE" val="a"/>
  <p:tag name="KSO_WM_UNIT_VALUE" val="10"/>
</p:tagLst>
</file>

<file path=ppt/tags/tag108.xml><?xml version="1.0" encoding="utf-8"?>
<p:tagLst xmlns:p="http://schemas.openxmlformats.org/presentationml/2006/main">
  <p:tag name="KSO_WM_BEAUTIFY_FLAG" val="#wm#"/>
  <p:tag name="KSO_WM_TAG_VERSION" val="1.0"/>
  <p:tag name="KSO_WM_TEMPLATE_CATEGORY" val="custom"/>
  <p:tag name="KSO_WM_TEMPLATE_INDEX" val="20230301"/>
  <p:tag name="KSO_WM_UNIT_COMPATIBLE" val="0"/>
  <p:tag name="KSO_WM_UNIT_CONTENT_GROUP_TYPE" val="contentchip"/>
  <p:tag name="KSO_WM_UNIT_DIAGRAM_ISNUMVISUAL" val="0"/>
  <p:tag name="KSO_WM_UNIT_DIAGRAM_ISREFERUNIT" val="0"/>
  <p:tag name="KSO_WM_UNIT_HIGHLIGHT" val="0"/>
  <p:tag name="KSO_WM_UNIT_ID" val="custom20230301_1*b*1"/>
  <p:tag name="KSO_WM_UNIT_INDEX" val="1"/>
  <p:tag name="KSO_WM_UNIT_ISCONTENTSTITLE" val="0"/>
  <p:tag name="KSO_WM_UNIT_ISNUMDGMTITLE" val="0"/>
  <p:tag name="KSO_WM_UNIT_LAYERLEVEL" val="1"/>
  <p:tag name="KSO_WM_UNIT_NOCLEAR" val="0"/>
  <p:tag name="KSO_WM_UNIT_PRESET_TEXT" val="单击此处添加副标题"/>
  <p:tag name="KSO_WM_UNIT_TYPE" val="b"/>
  <p:tag name="KSO_WM_UNIT_VALUE" val="17"/>
</p:tagLst>
</file>

<file path=ppt/tags/tag109.xml><?xml version="1.0" encoding="utf-8"?>
<p:tagLst xmlns:p="http://schemas.openxmlformats.org/presentationml/2006/main">
  <p:tag name="KSO_WM_BEAUTIFY_FLAG" val="#wm#"/>
  <p:tag name="KSO_WM_SLIDE_CONTENT_AREA" val="{&quot;left&quot;:&quot;16.65&quot;,&quot;top&quot;:&quot;120.25&quot;,&quot;width&quot;:&quot;708.25&quot;,&quot;height&quot;:&quot;249.75&quot;}"/>
  <p:tag name="KSO_WM_SLIDE_ID" val="custom20230301_1"/>
  <p:tag name="KSO_WM_SLIDE_INDEX" val="1"/>
  <p:tag name="KSO_WM_SLIDE_ITEM_CNT" val="0"/>
  <p:tag name="KSO_WM_SLIDE_LAYOUT" val="a_b_f"/>
  <p:tag name="KSO_WM_SLIDE_LAYOUT_CNT" val="1_1_1"/>
  <p:tag name="KSO_WM_SLIDE_SUBTYPE" val="pureTxt"/>
  <p:tag name="KSO_WM_SLIDE_TYPE" val="title"/>
  <p:tag name="KSO_WM_SPECIAL_SOURCE" val="bdnull"/>
  <p:tag name="KSO_WM_TAG_VERSION" val="1.0"/>
  <p:tag name="KSO_WM_TEMPLATE_CATEGORY" val="custom"/>
  <p:tag name="KSO_WM_TEMPLATE_COLOR_TYPE" val="0"/>
  <p:tag name="KSO_WM_TEMPLATE_INDEX" val="20230301"/>
  <p:tag name="KSO_WM_TEMPLATE_MASTER_TYPE" val="0"/>
  <p:tag name="KSO_WM_TEMPLATE_SUBCATEGORY" val="29"/>
  <p:tag name="KSO_WM_TEMPLATE_THUMBS_INDEX" val="1、11"/>
</p:tagLst>
</file>

<file path=ppt/tags/tag110.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b*1"/>
  <p:tag name="KSO_WM_UNIT_INDEX" val="1"/>
  <p:tag name="KSO_WM_UNIT_ISCONTENTSTITLE" val="0"/>
  <p:tag name="KSO_WM_UNIT_ISNUMDGMTITLE" val="0"/>
  <p:tag name="KSO_WM_UNIT_LAYERLEVEL" val="1"/>
  <p:tag name="KSO_WM_UNIT_NOCLEAR" val="0"/>
  <p:tag name="KSO_WM_UNIT_PRESET_TEXT" val="Catalog"/>
  <p:tag name="KSO_WM_UNIT_TYPE" val="b"/>
  <p:tag name="KSO_WM_UNIT_VALUE" val="17"/>
</p:tagLst>
</file>

<file path=ppt/tags/tag111.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11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341.75,&quot;width&quot;:858.6}"/>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l_h_i*1_1_1"/>
  <p:tag name="KSO_WM_UNIT_INDEX" val="1_1_1"/>
  <p:tag name="KSO_WM_UNIT_LAYERLEVEL" val="1_1_1"/>
  <p:tag name="KSO_WM_UNIT_PRESET_TEXT" val="01"/>
  <p:tag name="KSO_WM_UNIT_SUBTYPE" val="d"/>
  <p:tag name="KSO_WM_UNIT_TYPE" val="l_h_i"/>
</p:tagLst>
</file>

<file path=ppt/tags/tag11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341.75,&quot;width&quot;:858.6}"/>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l_h_a*1_1_1"/>
  <p:tag name="KSO_WM_UNIT_INDEX" val="1_1_1"/>
  <p:tag name="KSO_WM_UNIT_ISCONTENTSTITLE" val="0"/>
  <p:tag name="KSO_WM_UNIT_ISNUMDGMTITLE" val="0"/>
  <p:tag name="KSO_WM_UNIT_LAYERLEVEL" val="1_1_1"/>
  <p:tag name="KSO_WM_UNIT_NOCLEAR" val="0"/>
  <p:tag name="KSO_WM_UNIT_PRESET_TEXT" val="单击此处 添加目录标题"/>
  <p:tag name="KSO_WM_UNIT_TYPE" val="l_h_a"/>
  <p:tag name="KSO_WM_UNIT_VALUE" val="24"/>
</p:tagLst>
</file>

<file path=ppt/tags/tag11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10,&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8"/>
  <p:tag name="KSO_WM_DIAGRAM_MIN_ITEMCNT" val="2"/>
  <p:tag name="KSO_WM_DIAGRAM_VERSION" val="3"/>
  <p:tag name="KSO_WM_DIAGRAM_VIRTUALLY_FRAME" val="{&quot;height&quot;:341.75,&quot;width&quot;:858.6}"/>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l_h_i*1_1_2"/>
  <p:tag name="KSO_WM_UNIT_INDEX" val="1_1_2"/>
  <p:tag name="KSO_WM_UNIT_LAYERLEVEL" val="1_1_1"/>
  <p:tag name="KSO_WM_UNIT_TYPE" val="l_h_i"/>
</p:tagLst>
</file>

<file path=ppt/tags/tag11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341.75,&quot;width&quot;:858.6}"/>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l_h_i*1_2_1"/>
  <p:tag name="KSO_WM_UNIT_INDEX" val="1_2_1"/>
  <p:tag name="KSO_WM_UNIT_LAYERLEVEL" val="1_1_1"/>
  <p:tag name="KSO_WM_UNIT_PRESET_TEXT" val="02"/>
  <p:tag name="KSO_WM_UNIT_SUBTYPE" val="d"/>
  <p:tag name="KSO_WM_UNIT_TYPE" val="l_h_i"/>
</p:tagLst>
</file>

<file path=ppt/tags/tag11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341.75,&quot;width&quot;:858.6}"/>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l_h_a*1_2_1"/>
  <p:tag name="KSO_WM_UNIT_INDEX" val="1_2_1"/>
  <p:tag name="KSO_WM_UNIT_ISCONTENTSTITLE" val="0"/>
  <p:tag name="KSO_WM_UNIT_ISNUMDGMTITLE" val="0"/>
  <p:tag name="KSO_WM_UNIT_LAYERLEVEL" val="1_1_1"/>
  <p:tag name="KSO_WM_UNIT_NOCLEAR" val="0"/>
  <p:tag name="KSO_WM_UNIT_PRESET_TEXT" val="单击此处 添加目录标题"/>
  <p:tag name="KSO_WM_UNIT_TYPE" val="l_h_a"/>
  <p:tag name="KSO_WM_UNIT_VALUE" val="24"/>
</p:tagLst>
</file>

<file path=ppt/tags/tag11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10,&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8"/>
  <p:tag name="KSO_WM_DIAGRAM_MIN_ITEMCNT" val="2"/>
  <p:tag name="KSO_WM_DIAGRAM_VERSION" val="3"/>
  <p:tag name="KSO_WM_DIAGRAM_VIRTUALLY_FRAME" val="{&quot;height&quot;:341.75,&quot;width&quot;:858.6}"/>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l_h_i*1_2_2"/>
  <p:tag name="KSO_WM_UNIT_INDEX" val="1_2_2"/>
  <p:tag name="KSO_WM_UNIT_LAYERLEVEL" val="1_1_1"/>
  <p:tag name="KSO_WM_UNIT_TYPE" val="l_h_i"/>
</p:tagLst>
</file>

<file path=ppt/tags/tag11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341.75,&quot;width&quot;:858.6}"/>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l_h_i*1_3_1"/>
  <p:tag name="KSO_WM_UNIT_INDEX" val="1_3_1"/>
  <p:tag name="KSO_WM_UNIT_LAYERLEVEL" val="1_1_1"/>
  <p:tag name="KSO_WM_UNIT_PRESET_TEXT" val="03"/>
  <p:tag name="KSO_WM_UNIT_SUBTYPE" val="d"/>
  <p:tag name="KSO_WM_UNIT_TYPE" val="l_h_i"/>
</p:tagLst>
</file>

<file path=ppt/tags/tag11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341.75,&quot;width&quot;:858.6}"/>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l_h_a*1_3_1"/>
  <p:tag name="KSO_WM_UNIT_INDEX" val="1_3_1"/>
  <p:tag name="KSO_WM_UNIT_ISCONTENTSTITLE" val="0"/>
  <p:tag name="KSO_WM_UNIT_ISNUMDGMTITLE" val="0"/>
  <p:tag name="KSO_WM_UNIT_LAYERLEVEL" val="1_1_1"/>
  <p:tag name="KSO_WM_UNIT_NOCLEAR" val="0"/>
  <p:tag name="KSO_WM_UNIT_PRESET_TEXT" val="单击此处 添加目录标题"/>
  <p:tag name="KSO_WM_UNIT_TYPE" val="l_h_a"/>
  <p:tag name="KSO_WM_UNIT_VALUE" val="24"/>
</p:tagLst>
</file>

<file path=ppt/tags/tag12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10,&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8"/>
  <p:tag name="KSO_WM_DIAGRAM_MIN_ITEMCNT" val="2"/>
  <p:tag name="KSO_WM_DIAGRAM_VERSION" val="3"/>
  <p:tag name="KSO_WM_DIAGRAM_VIRTUALLY_FRAME" val="{&quot;height&quot;:341.75,&quot;width&quot;:858.6}"/>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l_h_i*1_3_2"/>
  <p:tag name="KSO_WM_UNIT_INDEX" val="1_3_2"/>
  <p:tag name="KSO_WM_UNIT_LAYERLEVEL" val="1_1_1"/>
  <p:tag name="KSO_WM_UNIT_TYPE" val="l_h_i"/>
</p:tagLst>
</file>

<file path=ppt/tags/tag12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341.75,&quot;width&quot;:858.6}"/>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l_h_i*1_4_1"/>
  <p:tag name="KSO_WM_UNIT_INDEX" val="1_4_1"/>
  <p:tag name="KSO_WM_UNIT_LAYERLEVEL" val="1_1_1"/>
  <p:tag name="KSO_WM_UNIT_PRESET_TEXT" val="04"/>
  <p:tag name="KSO_WM_UNIT_SUBTYPE" val="d"/>
  <p:tag name="KSO_WM_UNIT_TYPE" val="l_h_i"/>
</p:tagLst>
</file>

<file path=ppt/tags/tag12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341.75,&quot;width&quot;:858.6}"/>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l_h_a*1_4_1"/>
  <p:tag name="KSO_WM_UNIT_INDEX" val="1_4_1"/>
  <p:tag name="KSO_WM_UNIT_ISCONTENTSTITLE" val="0"/>
  <p:tag name="KSO_WM_UNIT_ISNUMDGMTITLE" val="0"/>
  <p:tag name="KSO_WM_UNIT_LAYERLEVEL" val="1_1_1"/>
  <p:tag name="KSO_WM_UNIT_NOCLEAR" val="0"/>
  <p:tag name="KSO_WM_UNIT_PRESET_TEXT" val="单击此处 添加目录标题"/>
  <p:tag name="KSO_WM_UNIT_TYPE" val="l_h_a"/>
  <p:tag name="KSO_WM_UNIT_VALUE" val="24"/>
</p:tagLst>
</file>

<file path=ppt/tags/tag12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10,&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8"/>
  <p:tag name="KSO_WM_DIAGRAM_MIN_ITEMCNT" val="2"/>
  <p:tag name="KSO_WM_DIAGRAM_VERSION" val="3"/>
  <p:tag name="KSO_WM_DIAGRAM_VIRTUALLY_FRAME" val="{&quot;height&quot;:341.75,&quot;width&quot;:858.6}"/>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l_h_i*1_4_2"/>
  <p:tag name="KSO_WM_UNIT_INDEX" val="1_4_2"/>
  <p:tag name="KSO_WM_UNIT_LAYERLEVEL" val="1_1_1"/>
  <p:tag name="KSO_WM_UNIT_TYPE" val="l_h_i"/>
</p:tagLst>
</file>

<file path=ppt/tags/tag12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341.75,&quot;width&quot;:858.6}"/>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l_h_i*1_5_1"/>
  <p:tag name="KSO_WM_UNIT_INDEX" val="1_5_1"/>
  <p:tag name="KSO_WM_UNIT_LAYERLEVEL" val="1_1_1"/>
  <p:tag name="KSO_WM_UNIT_PRESET_TEXT" val="05"/>
  <p:tag name="KSO_WM_UNIT_SUBTYPE" val="d"/>
  <p:tag name="KSO_WM_UNIT_TYPE" val="l_h_i"/>
</p:tagLst>
</file>

<file path=ppt/tags/tag12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341.75,&quot;width&quot;:858.6}"/>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l_h_a*1_5_1"/>
  <p:tag name="KSO_WM_UNIT_INDEX" val="1_5_1"/>
  <p:tag name="KSO_WM_UNIT_ISCONTENTSTITLE" val="0"/>
  <p:tag name="KSO_WM_UNIT_ISNUMDGMTITLE" val="0"/>
  <p:tag name="KSO_WM_UNIT_LAYERLEVEL" val="1_1_1"/>
  <p:tag name="KSO_WM_UNIT_NOCLEAR" val="0"/>
  <p:tag name="KSO_WM_UNIT_PRESET_TEXT" val="单击此处 添加目录标题"/>
  <p:tag name="KSO_WM_UNIT_TYPE" val="l_h_a"/>
  <p:tag name="KSO_WM_UNIT_VALUE" val="24"/>
</p:tagLst>
</file>

<file path=ppt/tags/tag12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10,&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8"/>
  <p:tag name="KSO_WM_DIAGRAM_MIN_ITEMCNT" val="2"/>
  <p:tag name="KSO_WM_DIAGRAM_VERSION" val="3"/>
  <p:tag name="KSO_WM_DIAGRAM_VIRTUALLY_FRAME" val="{&quot;height&quot;:341.75,&quot;width&quot;:858.6}"/>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l_h_i*1_5_2"/>
  <p:tag name="KSO_WM_UNIT_INDEX" val="1_5_2"/>
  <p:tag name="KSO_WM_UNIT_LAYERLEVEL" val="1_1_1"/>
  <p:tag name="KSO_WM_UNIT_TYPE" val="l_h_i"/>
</p:tagLst>
</file>

<file path=ppt/tags/tag12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341.75,&quot;width&quot;:858.6}"/>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l_h_i*1_6_1"/>
  <p:tag name="KSO_WM_UNIT_INDEX" val="1_6_1"/>
  <p:tag name="KSO_WM_UNIT_LAYERLEVEL" val="1_1_1"/>
  <p:tag name="KSO_WM_UNIT_PRESET_TEXT" val="06"/>
  <p:tag name="KSO_WM_UNIT_SUBTYPE" val="d"/>
  <p:tag name="KSO_WM_UNIT_TYPE" val="l_h_i"/>
</p:tagLst>
</file>

<file path=ppt/tags/tag12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8"/>
  <p:tag name="KSO_WM_DIAGRAM_MIN_ITEMCNT" val="2"/>
  <p:tag name="KSO_WM_DIAGRAM_VERSION" val="3"/>
  <p:tag name="KSO_WM_DIAGRAM_VIRTUALLY_FRAME" val="{&quot;height&quot;:341.75,&quot;width&quot;:858.6}"/>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l_h_a*1_6_1"/>
  <p:tag name="KSO_WM_UNIT_INDEX" val="1_6_1"/>
  <p:tag name="KSO_WM_UNIT_ISCONTENTSTITLE" val="0"/>
  <p:tag name="KSO_WM_UNIT_ISNUMDGMTITLE" val="0"/>
  <p:tag name="KSO_WM_UNIT_LAYERLEVEL" val="1_1_1"/>
  <p:tag name="KSO_WM_UNIT_NOCLEAR" val="0"/>
  <p:tag name="KSO_WM_UNIT_PRESET_TEXT" val="单击此处 添加目录标题"/>
  <p:tag name="KSO_WM_UNIT_TYPE" val="l_h_a"/>
  <p:tag name="KSO_WM_UNIT_VALUE" val="24"/>
</p:tagLst>
</file>

<file path=ppt/tags/tag129.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10,&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8"/>
  <p:tag name="KSO_WM_DIAGRAM_MIN_ITEMCNT" val="2"/>
  <p:tag name="KSO_WM_DIAGRAM_VERSION" val="3"/>
  <p:tag name="KSO_WM_DIAGRAM_VIRTUALLY_FRAME" val="{&quot;height&quot;:341.75,&quot;width&quot;:858.6}"/>
  <p:tag name="KSO_WM_TAG_VERSION" val="1.0"/>
  <p:tag name="KSO_WM_TEMPLATE_CATEGORY" val="custom"/>
  <p:tag name="KSO_WM_TEMPLATE_INDEX" val="20230301"/>
  <p:tag name="KSO_WM_UNIT_COMPATIBLE" val="0"/>
  <p:tag name="KSO_WM_UNIT_DIAGRAM_ISNUMVISUAL" val="0"/>
  <p:tag name="KSO_WM_UNIT_DIAGRAM_ISREFERUNIT" val="0"/>
  <p:tag name="KSO_WM_UNIT_HIGHLIGHT" val="0"/>
  <p:tag name="KSO_WM_UNIT_ID" val="custom20230301_6*l_h_i*1_6_2"/>
  <p:tag name="KSO_WM_UNIT_INDEX" val="1_6_2"/>
  <p:tag name="KSO_WM_UNIT_LAYERLEVEL" val="1_1_1"/>
  <p:tag name="KSO_WM_UNIT_TYPE" val="l_h_i"/>
</p:tagLst>
</file>

<file path=ppt/tags/tag130.xml><?xml version="1.0" encoding="utf-8"?>
<p:tagLst xmlns:p="http://schemas.openxmlformats.org/presentationml/2006/main">
  <p:tag name="KSO_WM_BEAUTIFY_FLAG" val="#wm#"/>
  <p:tag name="KSO_WM_DIAGRAM_GROUP_CODE" val="l1-1"/>
  <p:tag name="KSO_WM_SLIDE_DIAGTYPE" val="l"/>
  <p:tag name="KSO_WM_SLIDE_ID" val="custom20230301_6"/>
  <p:tag name="KSO_WM_SLIDE_INDEX" val="6"/>
  <p:tag name="KSO_WM_SLIDE_ITEM_CNT" val="6"/>
  <p:tag name="KSO_WM_SLIDE_LAYOUT" val="a_b_l"/>
  <p:tag name="KSO_WM_SLIDE_LAYOUT_CNT" val="1_1_1"/>
  <p:tag name="KSO_WM_SLIDE_SUBTYPE" val="diag"/>
  <p:tag name="KSO_WM_SLIDE_TYPE" val="contents"/>
  <p:tag name="KSO_WM_SPECIAL_SOURCE" val="bdnull"/>
  <p:tag name="KSO_WM_TAG_VERSION" val="1.0"/>
  <p:tag name="KSO_WM_TEMPLATE_CATEGORY" val="custom"/>
  <p:tag name="KSO_WM_TEMPLATE_COLOR_TYPE" val="0"/>
  <p:tag name="KSO_WM_TEMPLATE_INDEX" val="20230301"/>
  <p:tag name="KSO_WM_TEMPLATE_MASTER_TYPE" val="0"/>
  <p:tag name="KSO_WM_TEMPLATE_SUBCATEGORY" val="29"/>
</p:tagLst>
</file>

<file path=ppt/tags/tag131.xml><?xml version="1.0" encoding="utf-8"?>
<p:tagLst xmlns:p="http://schemas.openxmlformats.org/presentationml/2006/main">
  <p:tag name="KSO_WM_BEAUTIFY_FLAG" val="#wm#"/>
  <p:tag name="KSO_WM_TAG_VERSION" val="1.0"/>
  <p:tag name="KSO_WM_TEMPLATE_CATEGORY" val="custom"/>
  <p:tag name="KSO_WM_TEMPLATE_INDEX" val="20230301"/>
  <p:tag name="KSO_WM_UNIT_COMPATIBLE" val="1"/>
  <p:tag name="KSO_WM_UNIT_CONTENT_GROUP_TYPE" val="contentchip"/>
  <p:tag name="KSO_WM_UNIT_DIAGRAM_ISNUMVISUAL" val="0"/>
  <p:tag name="KSO_WM_UNIT_DIAGRAM_ISREFERUNIT" val="0"/>
  <p:tag name="KSO_WM_UNIT_HIGHLIGHT" val="0"/>
  <p:tag name="KSO_WM_UNIT_ID" val="custom20230301_9*e*1"/>
  <p:tag name="KSO_WM_UNIT_INDEX" val="1"/>
  <p:tag name="KSO_WM_UNIT_LAYERLEVEL" val="1"/>
  <p:tag name="KSO_WM_UNIT_NOCLEAR" val="0"/>
  <p:tag name="KSO_WM_UNIT_PRESET_TEXT" val="01"/>
  <p:tag name="KSO_WM_UNIT_TYPE" val="e"/>
  <p:tag name="KSO_WM_UNIT_VALUE" val="6"/>
</p:tagLst>
</file>

<file path=ppt/tags/tag132.xml><?xml version="1.0" encoding="utf-8"?>
<p:tagLst xmlns:p="http://schemas.openxmlformats.org/presentationml/2006/main">
  <p:tag name="KSO_WM_BEAUTIFY_FLAG" val="#wm#"/>
  <p:tag name="KSO_WM_TAG_VERSION" val="1.0"/>
  <p:tag name="KSO_WM_TEMPLATE_CATEGORY" val="custom"/>
  <p:tag name="KSO_WM_TEMPLATE_INDEX" val="20230301"/>
  <p:tag name="KSO_WM_UNIT_COMPATIBLE" val="0"/>
  <p:tag name="KSO_WM_UNIT_CONTENT_GROUP_TYPE" val="contentchip"/>
  <p:tag name="KSO_WM_UNIT_DIAGRAM_ISNUMVISUAL" val="0"/>
  <p:tag name="KSO_WM_UNIT_DIAGRAM_ISREFERUNIT" val="0"/>
  <p:tag name="KSO_WM_UNIT_HIGHLIGHT" val="0"/>
  <p:tag name="KSO_WM_UNIT_ID" val="custom20230301_9*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33.xml><?xml version="1.0" encoding="utf-8"?>
<p:tagLst xmlns:p="http://schemas.openxmlformats.org/presentationml/2006/main">
  <p:tag name="KSO_WM_BEAUTIFY_FLAG" val="#wm#"/>
  <p:tag name="KSO_WM_SLIDE_CONTENT_AREA" val="{&quot;left&quot;:&quot;384.2182&quot;,&quot;top&quot;:&quot;108&quot;,&quot;width&quot;:&quot;547.3318&quot;,&quot;height&quot;:&quot;319.6&quot;}"/>
  <p:tag name="KSO_WM_SLIDE_ID" val="custom20230301_9"/>
  <p:tag name="KSO_WM_SLIDE_INDEX" val="9"/>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301"/>
  <p:tag name="KSO_WM_TEMPLATE_MASTER_TYPE" val="0"/>
  <p:tag name="KSO_WM_TEMPLATE_SUBCATEGORY" val="29"/>
</p:tagLst>
</file>

<file path=ppt/tags/tag13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3"/>
  <p:tag name="KSO_WM_UNIT_INDEX" val="1_3_3"/>
  <p:tag name="KSO_WM_UNIT_LAYERLEVEL" val="1_1_1"/>
  <p:tag name="KSO_WM_UNIT_TYPE" val="l_h_i"/>
</p:tagLst>
</file>

<file path=ppt/tags/tag13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4"/>
  <p:tag name="KSO_WM_UNIT_INDEX" val="1_3_4"/>
  <p:tag name="KSO_WM_UNIT_LAYERLEVEL" val="1_1_1"/>
  <p:tag name="KSO_WM_UNIT_TYPE" val="l_h_i"/>
</p:tagLst>
</file>

<file path=ppt/tags/tag136.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3_1"/>
  <p:tag name="KSO_WM_UNIT_INDEX" val="1_3_1"/>
  <p:tag name="KSO_WM_UNIT_LAYERLEVEL" val="1_1_1"/>
  <p:tag name="KSO_WM_UNIT_TYPE" val="l_h_i"/>
</p:tagLst>
</file>

<file path=ppt/tags/tag13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2"/>
  <p:tag name="KSO_WM_UNIT_INDEX" val="1_3_2"/>
  <p:tag name="KSO_WM_UNIT_LAYERLEVEL" val="1_1_1"/>
  <p:tag name="KSO_WM_UNIT_TYPE" val="l_h_i"/>
</p:tagLst>
</file>

<file path=ppt/tags/tag13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3"/>
  <p:tag name="KSO_WM_UNIT_INDEX" val="1_1_3"/>
  <p:tag name="KSO_WM_UNIT_LAYERLEVEL" val="1_1_1"/>
  <p:tag name="KSO_WM_UNIT_TYPE" val="l_h_i"/>
</p:tagLst>
</file>

<file path=ppt/tags/tag13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4"/>
  <p:tag name="KSO_WM_UNIT_INDEX" val="1_1_4"/>
  <p:tag name="KSO_WM_UNIT_LAYERLEVEL" val="1_1_1"/>
  <p:tag name="KSO_WM_UNIT_TYPE" val="l_h_i"/>
</p:tagLst>
</file>

<file path=ppt/tags/tag140.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1_1"/>
  <p:tag name="KSO_WM_UNIT_INDEX" val="1_1_1"/>
  <p:tag name="KSO_WM_UNIT_LAYERLEVEL" val="1_1_1"/>
  <p:tag name="KSO_WM_UNIT_TYPE" val="l_h_i"/>
</p:tagLst>
</file>

<file path=ppt/tags/tag14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2"/>
  <p:tag name="KSO_WM_UNIT_INDEX" val="1_1_2"/>
  <p:tag name="KSO_WM_UNIT_LAYERLEVEL" val="1_1_1"/>
  <p:tag name="KSO_WM_UNIT_TYPE" val="l_h_i"/>
</p:tagLst>
</file>

<file path=ppt/tags/tag14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1_1"/>
  <p:tag name="KSO_WM_UNIT_INDEX" val="1_1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4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3_1"/>
  <p:tag name="KSO_WM_UNIT_INDEX" val="1_3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4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3"/>
  <p:tag name="KSO_WM_UNIT_INDEX" val="1_2_3"/>
  <p:tag name="KSO_WM_UNIT_LAYERLEVEL" val="1_1_1"/>
  <p:tag name="KSO_WM_UNIT_TYPE" val="l_h_i"/>
</p:tagLst>
</file>

<file path=ppt/tags/tag14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4"/>
  <p:tag name="KSO_WM_UNIT_INDEX" val="1_2_4"/>
  <p:tag name="KSO_WM_UNIT_LAYERLEVEL" val="1_1_1"/>
  <p:tag name="KSO_WM_UNIT_TYPE" val="l_h_i"/>
</p:tagLst>
</file>

<file path=ppt/tags/tag146.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2_1"/>
  <p:tag name="KSO_WM_UNIT_INDEX" val="1_2_1"/>
  <p:tag name="KSO_WM_UNIT_LAYERLEVEL" val="1_1_1"/>
  <p:tag name="KSO_WM_UNIT_TYPE" val="l_h_i"/>
</p:tagLst>
</file>

<file path=ppt/tags/tag14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2"/>
  <p:tag name="KSO_WM_UNIT_INDEX" val="1_2_2"/>
  <p:tag name="KSO_WM_UNIT_LAYERLEVEL" val="1_1_1"/>
  <p:tag name="KSO_WM_UNIT_TYPE" val="l_h_i"/>
</p:tagLst>
</file>

<file path=ppt/tags/tag14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3"/>
  <p:tag name="KSO_WM_UNIT_INDEX" val="1_4_3"/>
  <p:tag name="KSO_WM_UNIT_LAYERLEVEL" val="1_1_1"/>
  <p:tag name="KSO_WM_UNIT_TYPE" val="l_h_i"/>
</p:tagLst>
</file>

<file path=ppt/tags/tag14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4"/>
  <p:tag name="KSO_WM_UNIT_INDEX" val="1_4_4"/>
  <p:tag name="KSO_WM_UNIT_LAYERLEVEL" val="1_1_1"/>
  <p:tag name="KSO_WM_UNIT_TYPE" val="l_h_i"/>
</p:tagLst>
</file>

<file path=ppt/tags/tag150.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4_1"/>
  <p:tag name="KSO_WM_UNIT_INDEX" val="1_4_1"/>
  <p:tag name="KSO_WM_UNIT_LAYERLEVEL" val="1_1_1"/>
  <p:tag name="KSO_WM_UNIT_TYPE" val="l_h_i"/>
</p:tagLst>
</file>

<file path=ppt/tags/tag15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2"/>
  <p:tag name="KSO_WM_UNIT_INDEX" val="1_4_2"/>
  <p:tag name="KSO_WM_UNIT_LAYERLEVEL" val="1_1_1"/>
  <p:tag name="KSO_WM_UNIT_TYPE" val="l_h_i"/>
</p:tagLst>
</file>

<file path=ppt/tags/tag15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4_1"/>
  <p:tag name="KSO_WM_UNIT_INDEX" val="1_4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5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2_1"/>
  <p:tag name="KSO_WM_UNIT_INDEX" val="1_2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54.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1_1"/>
  <p:tag name="KSO_WM_UNIT_INDEX" val="1_1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5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1"/>
  <p:tag name="KSO_WM_UNIT_INDEX" val="1_1_1"/>
  <p:tag name="KSO_WM_UNIT_LAYERLEVEL" val="1_1_1"/>
  <p:tag name="KSO_WM_UNIT_LINE_FORE_SCHEMECOLOR_INDEX" val="5"/>
  <p:tag name="KSO_WM_UNIT_TYPE" val="l_h_i"/>
</p:tagLst>
</file>

<file path=ppt/tags/tag15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2"/>
  <p:tag name="KSO_WM_UNIT_INDEX" val="1_1_2"/>
  <p:tag name="KSO_WM_UNIT_LAYERLEVEL" val="1_1_1"/>
  <p:tag name="KSO_WM_UNIT_LINE_FORE_SCHEMECOLOR_INDEX" val="5"/>
  <p:tag name="KSO_WM_UNIT_TYPE" val="l_h_i"/>
</p:tagLst>
</file>

<file path=ppt/tags/tag157.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2_1"/>
  <p:tag name="KSO_WM_UNIT_INDEX" val="1_2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58.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1"/>
  <p:tag name="KSO_WM_UNIT_INDEX" val="1_2_1"/>
  <p:tag name="KSO_WM_UNIT_LAYERLEVEL" val="1_1_1"/>
  <p:tag name="KSO_WM_UNIT_LINE_FORE_SCHEMECOLOR_INDEX" val="5"/>
  <p:tag name="KSO_WM_UNIT_TYPE" val="l_h_i"/>
</p:tagLst>
</file>

<file path=ppt/tags/tag159.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2"/>
  <p:tag name="KSO_WM_UNIT_INDEX" val="1_2_2"/>
  <p:tag name="KSO_WM_UNIT_LAYERLEVEL" val="1_1_1"/>
  <p:tag name="KSO_WM_UNIT_LINE_FORE_SCHEMECOLOR_INDEX" val="5"/>
  <p:tag name="KSO_WM_UNIT_TYPE" val="l_h_i"/>
</p:tagLst>
</file>

<file path=ppt/tags/tag160.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3_1"/>
  <p:tag name="KSO_WM_UNIT_INDEX" val="1_3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6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1"/>
  <p:tag name="KSO_WM_UNIT_INDEX" val="1_3_1"/>
  <p:tag name="KSO_WM_UNIT_LAYERLEVEL" val="1_1_1"/>
  <p:tag name="KSO_WM_UNIT_LINE_FORE_SCHEMECOLOR_INDEX" val="5"/>
  <p:tag name="KSO_WM_UNIT_TYPE" val="l_h_i"/>
</p:tagLst>
</file>

<file path=ppt/tags/tag162.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2"/>
  <p:tag name="KSO_WM_UNIT_INDEX" val="1_3_2"/>
  <p:tag name="KSO_WM_UNIT_LAYERLEVEL" val="1_1_1"/>
  <p:tag name="KSO_WM_UNIT_LINE_FORE_SCHEMECOLOR_INDEX" val="5"/>
  <p:tag name="KSO_WM_UNIT_TYPE" val="l_h_i"/>
</p:tagLst>
</file>

<file path=ppt/tags/tag163.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4_1"/>
  <p:tag name="KSO_WM_UNIT_INDEX" val="1_4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6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1"/>
  <p:tag name="KSO_WM_UNIT_INDEX" val="1_4_1"/>
  <p:tag name="KSO_WM_UNIT_LAYERLEVEL" val="1_1_1"/>
  <p:tag name="KSO_WM_UNIT_LINE_FORE_SCHEMECOLOR_INDEX" val="5"/>
  <p:tag name="KSO_WM_UNIT_TYPE" val="l_h_i"/>
</p:tagLst>
</file>

<file path=ppt/tags/tag16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2"/>
  <p:tag name="KSO_WM_UNIT_INDEX" val="1_4_2"/>
  <p:tag name="KSO_WM_UNIT_LAYERLEVEL" val="1_1_1"/>
  <p:tag name="KSO_WM_UNIT_LINE_FORE_SCHEMECOLOR_INDEX" val="5"/>
  <p:tag name="KSO_WM_UNIT_TYPE" val="l_h_i"/>
</p:tagLst>
</file>

<file path=ppt/tags/tag16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1_1"/>
  <p:tag name="KSO_WM_UNIT_INDEX" val="1_1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6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1"/>
  <p:tag name="KSO_WM_UNIT_INDEX" val="1_1_1"/>
  <p:tag name="KSO_WM_UNIT_LAYERLEVEL" val="1_1_1"/>
  <p:tag name="KSO_WM_UNIT_LINE_FORE_SCHEMECOLOR_INDEX" val="5"/>
  <p:tag name="KSO_WM_UNIT_TYPE" val="l_h_i"/>
</p:tagLst>
</file>

<file path=ppt/tags/tag168.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2"/>
  <p:tag name="KSO_WM_UNIT_INDEX" val="1_1_2"/>
  <p:tag name="KSO_WM_UNIT_LAYERLEVEL" val="1_1_1"/>
  <p:tag name="KSO_WM_UNIT_LINE_FORE_SCHEMECOLOR_INDEX" val="5"/>
  <p:tag name="KSO_WM_UNIT_TYPE" val="l_h_i"/>
</p:tagLst>
</file>

<file path=ppt/tags/tag16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2_1"/>
  <p:tag name="KSO_WM_UNIT_INDEX" val="1_2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7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1"/>
  <p:tag name="KSO_WM_UNIT_INDEX" val="1_2_1"/>
  <p:tag name="KSO_WM_UNIT_LAYERLEVEL" val="1_1_1"/>
  <p:tag name="KSO_WM_UNIT_LINE_FORE_SCHEMECOLOR_INDEX" val="5"/>
  <p:tag name="KSO_WM_UNIT_TYPE" val="l_h_i"/>
</p:tagLst>
</file>

<file path=ppt/tags/tag17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2"/>
  <p:tag name="KSO_WM_UNIT_INDEX" val="1_2_2"/>
  <p:tag name="KSO_WM_UNIT_LAYERLEVEL" val="1_1_1"/>
  <p:tag name="KSO_WM_UNIT_LINE_FORE_SCHEMECOLOR_INDEX" val="5"/>
  <p:tag name="KSO_WM_UNIT_TYPE" val="l_h_i"/>
</p:tagLst>
</file>

<file path=ppt/tags/tag17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3_1"/>
  <p:tag name="KSO_WM_UNIT_INDEX" val="1_3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7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1"/>
  <p:tag name="KSO_WM_UNIT_INDEX" val="1_3_1"/>
  <p:tag name="KSO_WM_UNIT_LAYERLEVEL" val="1_1_1"/>
  <p:tag name="KSO_WM_UNIT_LINE_FORE_SCHEMECOLOR_INDEX" val="5"/>
  <p:tag name="KSO_WM_UNIT_TYPE" val="l_h_i"/>
</p:tagLst>
</file>

<file path=ppt/tags/tag17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2"/>
  <p:tag name="KSO_WM_UNIT_INDEX" val="1_3_2"/>
  <p:tag name="KSO_WM_UNIT_LAYERLEVEL" val="1_1_1"/>
  <p:tag name="KSO_WM_UNIT_LINE_FORE_SCHEMECOLOR_INDEX" val="5"/>
  <p:tag name="KSO_WM_UNIT_TYPE" val="l_h_i"/>
</p:tagLst>
</file>

<file path=ppt/tags/tag17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4_1"/>
  <p:tag name="KSO_WM_UNIT_INDEX" val="1_4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7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1"/>
  <p:tag name="KSO_WM_UNIT_INDEX" val="1_4_1"/>
  <p:tag name="KSO_WM_UNIT_LAYERLEVEL" val="1_1_1"/>
  <p:tag name="KSO_WM_UNIT_LINE_FORE_SCHEMECOLOR_INDEX" val="5"/>
  <p:tag name="KSO_WM_UNIT_TYPE" val="l_h_i"/>
</p:tagLst>
</file>

<file path=ppt/tags/tag17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2"/>
  <p:tag name="KSO_WM_UNIT_INDEX" val="1_4_2"/>
  <p:tag name="KSO_WM_UNIT_LAYERLEVEL" val="1_1_1"/>
  <p:tag name="KSO_WM_UNIT_LINE_FORE_SCHEMECOLOR_INDEX" val="5"/>
  <p:tag name="KSO_WM_UNIT_TYPE" val="l_h_i"/>
</p:tagLst>
</file>

<file path=ppt/tags/tag178.xml><?xml version="1.0" encoding="utf-8"?>
<p:tagLst xmlns:p="http://schemas.openxmlformats.org/presentationml/2006/main">
  <p:tag name="KSO_WM_BEAUTIFY_FLAG" val="#wm#"/>
  <p:tag name="KSO_WM_TAG_VERSION" val="1.0"/>
  <p:tag name="KSO_WM_TEMPLATE_CATEGORY" val="custom"/>
  <p:tag name="KSO_WM_TEMPLATE_INDEX" val="20230301"/>
  <p:tag name="KSO_WM_UNIT_COMPATIBLE" val="1"/>
  <p:tag name="KSO_WM_UNIT_CONTENT_GROUP_TYPE" val="contentchip"/>
  <p:tag name="KSO_WM_UNIT_DIAGRAM_ISNUMVISUAL" val="0"/>
  <p:tag name="KSO_WM_UNIT_DIAGRAM_ISREFERUNIT" val="0"/>
  <p:tag name="KSO_WM_UNIT_HIGHLIGHT" val="0"/>
  <p:tag name="KSO_WM_UNIT_ID" val="custom20230301_9*e*1"/>
  <p:tag name="KSO_WM_UNIT_INDEX" val="1"/>
  <p:tag name="KSO_WM_UNIT_LAYERLEVEL" val="1"/>
  <p:tag name="KSO_WM_UNIT_NOCLEAR" val="0"/>
  <p:tag name="KSO_WM_UNIT_PRESET_TEXT" val="02"/>
  <p:tag name="KSO_WM_UNIT_TYPE" val="e"/>
  <p:tag name="KSO_WM_UNIT_VALUE" val="6"/>
</p:tagLst>
</file>

<file path=ppt/tags/tag179.xml><?xml version="1.0" encoding="utf-8"?>
<p:tagLst xmlns:p="http://schemas.openxmlformats.org/presentationml/2006/main">
  <p:tag name="KSO_WM_BEAUTIFY_FLAG" val="#wm#"/>
  <p:tag name="KSO_WM_TAG_VERSION" val="1.0"/>
  <p:tag name="KSO_WM_TEMPLATE_CATEGORY" val="custom"/>
  <p:tag name="KSO_WM_TEMPLATE_INDEX" val="20230301"/>
  <p:tag name="KSO_WM_UNIT_COMPATIBLE" val="0"/>
  <p:tag name="KSO_WM_UNIT_CONTENT_GROUP_TYPE" val="contentchip"/>
  <p:tag name="KSO_WM_UNIT_DIAGRAM_ISNUMVISUAL" val="0"/>
  <p:tag name="KSO_WM_UNIT_DIAGRAM_ISREFERUNIT" val="0"/>
  <p:tag name="KSO_WM_UNIT_HIGHLIGHT" val="0"/>
  <p:tag name="KSO_WM_UNIT_ID" val="custom20230301_9*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80.xml><?xml version="1.0" encoding="utf-8"?>
<p:tagLst xmlns:p="http://schemas.openxmlformats.org/presentationml/2006/main">
  <p:tag name="KSO_WM_BEAUTIFY_FLAG" val="#wm#"/>
  <p:tag name="KSO_WM_SLIDE_CONTENT_AREA" val="{&quot;left&quot;:&quot;384.2182&quot;,&quot;top&quot;:&quot;108&quot;,&quot;width&quot;:&quot;547.3318&quot;,&quot;height&quot;:&quot;319.6&quot;}"/>
  <p:tag name="KSO_WM_SLIDE_ID" val="custom20230301_9"/>
  <p:tag name="KSO_WM_SLIDE_INDEX" val="9"/>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301"/>
  <p:tag name="KSO_WM_TEMPLATE_MASTER_TYPE" val="0"/>
  <p:tag name="KSO_WM_TEMPLATE_SUBCATEGORY" val="29"/>
</p:tagLst>
</file>

<file path=ppt/tags/tag181.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1_1"/>
  <p:tag name="KSO_WM_UNIT_INDEX" val="1_1_1"/>
  <p:tag name="KSO_WM_UNIT_LAYERLEVEL" val="1_1_1"/>
  <p:tag name="KSO_WM_UNIT_TYPE" val="l_h_i"/>
</p:tagLst>
</file>

<file path=ppt/tags/tag18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1_2"/>
  <p:tag name="KSO_WM_UNIT_INDEX" val="1_1_2"/>
  <p:tag name="KSO_WM_UNIT_LAYERLEVEL" val="1_1_1"/>
  <p:tag name="KSO_WM_UNIT_TYPE" val="l_h_i"/>
</p:tagLst>
</file>

<file path=ppt/tags/tag18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Lst>
</file>

<file path=ppt/tags/tag184.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2_1"/>
  <p:tag name="KSO_WM_UNIT_INDEX" val="1_2_1"/>
  <p:tag name="KSO_WM_UNIT_LAYERLEVEL" val="1_1_1"/>
  <p:tag name="KSO_WM_UNIT_TYPE" val="l_h_i"/>
</p:tagLst>
</file>

<file path=ppt/tags/tag18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2_2"/>
  <p:tag name="KSO_WM_UNIT_INDEX" val="1_2_2"/>
  <p:tag name="KSO_WM_UNIT_LAYERLEVEL" val="1_1_1"/>
  <p:tag name="KSO_WM_UNIT_TYPE" val="l_h_i"/>
</p:tagLst>
</file>

<file path=ppt/tags/tag18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187.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3_1"/>
  <p:tag name="KSO_WM_UNIT_INDEX" val="1_3_1"/>
  <p:tag name="KSO_WM_UNIT_LAYERLEVEL" val="1_1_1"/>
  <p:tag name="KSO_WM_UNIT_TYPE" val="l_h_i"/>
</p:tagLst>
</file>

<file path=ppt/tags/tag18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3_2"/>
  <p:tag name="KSO_WM_UNIT_INDEX" val="1_3_2"/>
  <p:tag name="KSO_WM_UNIT_LAYERLEVEL" val="1_1_1"/>
  <p:tag name="KSO_WM_UNIT_TYPE" val="l_h_i"/>
</p:tagLst>
</file>

<file path=ppt/tags/tag18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190.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4_1"/>
  <p:tag name="KSO_WM_UNIT_INDEX" val="1_4_1"/>
  <p:tag name="KSO_WM_UNIT_LAYERLEVEL" val="1_1_1"/>
  <p:tag name="KSO_WM_UNIT_TYPE" val="l_h_i"/>
</p:tagLst>
</file>

<file path=ppt/tags/tag19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4_2"/>
  <p:tag name="KSO_WM_UNIT_INDEX" val="1_4_2"/>
  <p:tag name="KSO_WM_UNIT_LAYERLEVEL" val="1_1_1"/>
  <p:tag name="KSO_WM_UNIT_TYPE" val="l_h_i"/>
</p:tagLst>
</file>

<file path=ppt/tags/tag19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193.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3_2"/>
  <p:tag name="KSO_WM_UNIT_INDEX" val="1_3_2"/>
  <p:tag name="KSO_WM_UNIT_LAYERLEVEL" val="1_1_1"/>
  <p:tag name="KSO_WM_UNIT_TYPE" val="l_h_i"/>
</p:tagLst>
</file>

<file path=ppt/tags/tag194.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3"/>
  <p:tag name="KSO_WM_UNIT_INDEX" val="1_3_3"/>
  <p:tag name="KSO_WM_UNIT_LAYERLEVEL" val="1_1_1"/>
  <p:tag name="KSO_WM_UNIT_TYPE" val="l_h_i"/>
</p:tagLst>
</file>

<file path=ppt/tags/tag195.xml><?xml version="1.0" encoding="utf-8"?>
<p:tagLst xmlns:p="http://schemas.openxmlformats.org/presentationml/2006/main">
  <p:tag name="KSO_WM_BEAUTIFY_FLAG" val="#wm#"/>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1"/>
  <p:tag name="KSO_WM_UNIT_INDEX" val="1_3_1"/>
  <p:tag name="KSO_WM_UNIT_LAYERLEVEL" val="1_1_1"/>
  <p:tag name="KSO_WM_UNIT_TYPE" val="l_h_i"/>
</p:tagLst>
</file>

<file path=ppt/tags/tag19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3_1"/>
  <p:tag name="KSO_WM_UNIT_INDEX" val="1_3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97.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1_2"/>
  <p:tag name="KSO_WM_UNIT_INDEX" val="1_1_2"/>
  <p:tag name="KSO_WM_UNIT_LAYERLEVEL" val="1_1_1"/>
  <p:tag name="KSO_WM_UNIT_TYPE" val="l_h_i"/>
</p:tagLst>
</file>

<file path=ppt/tags/tag19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3"/>
  <p:tag name="KSO_WM_UNIT_INDEX" val="1_1_3"/>
  <p:tag name="KSO_WM_UNIT_LAYERLEVEL" val="1_1_1"/>
  <p:tag name="KSO_WM_UNIT_TYPE" val="l_h_i"/>
</p:tagLst>
</file>

<file path=ppt/tags/tag199.xml><?xml version="1.0" encoding="utf-8"?>
<p:tagLst xmlns:p="http://schemas.openxmlformats.org/presentationml/2006/main">
  <p:tag name="KSO_WM_BEAUTIFY_FLAG" val="#wm#"/>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1"/>
  <p:tag name="KSO_WM_UNIT_INDEX" val="1_1_1"/>
  <p:tag name="KSO_WM_UNIT_LAYERLEVEL" val="1_1_1"/>
  <p:tag name="KSO_WM_UNIT_TYPE" val="l_h_i"/>
</p:tagLst>
</file>

<file path=ppt/tags/tag20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1_1"/>
  <p:tag name="KSO_WM_UNIT_INDEX" val="1_1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01.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2_2"/>
  <p:tag name="KSO_WM_UNIT_INDEX" val="1_2_2"/>
  <p:tag name="KSO_WM_UNIT_LAYERLEVEL" val="1_1_1"/>
  <p:tag name="KSO_WM_UNIT_TYPE" val="l_h_i"/>
</p:tagLst>
</file>

<file path=ppt/tags/tag202.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3"/>
  <p:tag name="KSO_WM_UNIT_INDEX" val="1_2_3"/>
  <p:tag name="KSO_WM_UNIT_LAYERLEVEL" val="1_1_1"/>
  <p:tag name="KSO_WM_UNIT_TYPE" val="l_h_i"/>
</p:tagLst>
</file>

<file path=ppt/tags/tag203.xml><?xml version="1.0" encoding="utf-8"?>
<p:tagLst xmlns:p="http://schemas.openxmlformats.org/presentationml/2006/main">
  <p:tag name="KSO_WM_BEAUTIFY_FLAG" val="#wm#"/>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1"/>
  <p:tag name="KSO_WM_UNIT_INDEX" val="1_2_1"/>
  <p:tag name="KSO_WM_UNIT_LAYERLEVEL" val="1_1_1"/>
  <p:tag name="KSO_WM_UNIT_TYPE" val="l_h_i"/>
</p:tagLst>
</file>

<file path=ppt/tags/tag20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2_1"/>
  <p:tag name="KSO_WM_UNIT_INDEX" val="1_2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05.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4_2"/>
  <p:tag name="KSO_WM_UNIT_INDEX" val="1_4_2"/>
  <p:tag name="KSO_WM_UNIT_LAYERLEVEL" val="1_1_1"/>
  <p:tag name="KSO_WM_UNIT_TYPE" val="l_h_i"/>
</p:tagLst>
</file>

<file path=ppt/tags/tag206.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3"/>
  <p:tag name="KSO_WM_UNIT_INDEX" val="1_4_3"/>
  <p:tag name="KSO_WM_UNIT_LAYERLEVEL" val="1_1_1"/>
  <p:tag name="KSO_WM_UNIT_TYPE" val="l_h_i"/>
</p:tagLst>
</file>

<file path=ppt/tags/tag207.xml><?xml version="1.0" encoding="utf-8"?>
<p:tagLst xmlns:p="http://schemas.openxmlformats.org/presentationml/2006/main">
  <p:tag name="KSO_WM_BEAUTIFY_FLAG" val="#wm#"/>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1"/>
  <p:tag name="KSO_WM_UNIT_INDEX" val="1_4_1"/>
  <p:tag name="KSO_WM_UNIT_LAYERLEVEL" val="1_1_1"/>
  <p:tag name="KSO_WM_UNIT_TYPE" val="l_h_i"/>
</p:tagLst>
</file>

<file path=ppt/tags/tag20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4_1"/>
  <p:tag name="KSO_WM_UNIT_INDEX" val="1_4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09.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1*l_h_i*1_1_1"/>
  <p:tag name="KSO_WM_UNIT_INDEX" val="1_1_1"/>
  <p:tag name="KSO_WM_UNIT_LAYERLEVEL" val="1_1_1"/>
  <p:tag name="KSO_WM_UNIT_TYPE" val="l_h_i"/>
</p:tagLst>
</file>

<file path=ppt/tags/tag210.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1*l_h_i*1_1_2"/>
  <p:tag name="KSO_WM_UNIT_INDEX" val="1_1_2"/>
  <p:tag name="KSO_WM_UNIT_LAYERLEVEL" val="1_1_1"/>
  <p:tag name="KSO_WM_UNIT_TYPE" val="l_h_i"/>
</p:tagLst>
</file>

<file path=ppt/tags/tag211.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1*l_h_i*1_2_1"/>
  <p:tag name="KSO_WM_UNIT_INDEX" val="1_2_1"/>
  <p:tag name="KSO_WM_UNIT_LAYERLEVEL" val="1_1_1"/>
  <p:tag name="KSO_WM_UNIT_TYPE" val="l_h_i"/>
</p:tagLst>
</file>

<file path=ppt/tags/tag21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1*l_h_f*1_1_1"/>
  <p:tag name="KSO_WM_UNIT_INDEX" val="1_1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10"/>
</p:tagLst>
</file>

<file path=ppt/tags/tag213.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1*l_h_i*1_2_2"/>
  <p:tag name="KSO_WM_UNIT_INDEX" val="1_2_2"/>
  <p:tag name="KSO_WM_UNIT_LAYERLEVEL" val="1_1_1"/>
  <p:tag name="KSO_WM_UNIT_TYPE" val="l_h_i"/>
</p:tagLst>
</file>

<file path=ppt/tags/tag21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1*l_h_f*1_2_1"/>
  <p:tag name="KSO_WM_UNIT_INDEX" val="1_2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10"/>
</p:tagLst>
</file>

<file path=ppt/tags/tag21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
  <p:tag name="KSO_WM_UNIT_INDEX" val="1_1"/>
  <p:tag name="KSO_WM_UNIT_LAYERLEVEL" val="1_1"/>
  <p:tag name="KSO_WM_UNIT_TYPE" val="l_i"/>
</p:tagLst>
</file>

<file path=ppt/tags/tag21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
  <p:tag name="KSO_WM_UNIT_INDEX" val="1_2"/>
  <p:tag name="KSO_WM_UNIT_LAYERLEVEL" val="1_1"/>
  <p:tag name="KSO_WM_UNIT_LINE_FORE_SCHEMECOLOR_INDEX" val="5"/>
  <p:tag name="KSO_WM_UNIT_TYPE" val="l_i"/>
</p:tagLst>
</file>

<file path=ppt/tags/tag21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3"/>
  <p:tag name="KSO_WM_UNIT_INDEX" val="1_3"/>
  <p:tag name="KSO_WM_UNIT_LAYERLEVEL" val="1_1"/>
  <p:tag name="KSO_WM_UNIT_TYPE" val="l_i"/>
</p:tagLst>
</file>

<file path=ppt/tags/tag21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4"/>
  <p:tag name="KSO_WM_UNIT_INDEX" val="1_4"/>
  <p:tag name="KSO_WM_UNIT_LAYERLEVEL" val="1_1"/>
  <p:tag name="KSO_WM_UNIT_LINE_FORE_SCHEMECOLOR_INDEX" val="5"/>
  <p:tag name="KSO_WM_UNIT_TYPE" val="l_i"/>
</p:tagLst>
</file>

<file path=ppt/tags/tag21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5"/>
  <p:tag name="KSO_WM_UNIT_INDEX" val="1_5"/>
  <p:tag name="KSO_WM_UNIT_LAYERLEVEL" val="1_1"/>
  <p:tag name="KSO_WM_UNIT_TYPE" val="l_i"/>
</p:tagLst>
</file>

<file path=ppt/tags/tag220.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6"/>
  <p:tag name="KSO_WM_UNIT_INDEX" val="1_6"/>
  <p:tag name="KSO_WM_UNIT_LAYERLEVEL" val="1_1"/>
  <p:tag name="KSO_WM_UNIT_TYPE" val="l_i"/>
</p:tagLst>
</file>

<file path=ppt/tags/tag22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7"/>
  <p:tag name="KSO_WM_UNIT_INDEX" val="1_7"/>
  <p:tag name="KSO_WM_UNIT_LAYERLEVEL" val="1_1"/>
  <p:tag name="KSO_WM_UNIT_LINE_FORE_SCHEMECOLOR_INDEX" val="5"/>
  <p:tag name="KSO_WM_UNIT_TYPE" val="l_i"/>
</p:tagLst>
</file>

<file path=ppt/tags/tag22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8"/>
  <p:tag name="KSO_WM_UNIT_INDEX" val="1_8"/>
  <p:tag name="KSO_WM_UNIT_LAYERLEVEL" val="1_1"/>
  <p:tag name="KSO_WM_UNIT_LINE_FORE_SCHEMECOLOR_INDEX" val="5"/>
  <p:tag name="KSO_WM_UNIT_TYPE" val="l_i"/>
</p:tagLst>
</file>

<file path=ppt/tags/tag22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9"/>
  <p:tag name="KSO_WM_UNIT_INDEX" val="1_9"/>
  <p:tag name="KSO_WM_UNIT_LAYERLEVEL" val="1_1"/>
  <p:tag name="KSO_WM_UNIT_LINE_FORE_SCHEMECOLOR_INDEX" val="5"/>
  <p:tag name="KSO_WM_UNIT_TYPE" val="l_i"/>
</p:tagLst>
</file>

<file path=ppt/tags/tag224.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0"/>
  <p:tag name="KSO_WM_UNIT_INDEX" val="1_10"/>
  <p:tag name="KSO_WM_UNIT_LAYERLEVEL" val="1_1"/>
  <p:tag name="KSO_WM_UNIT_TYPE" val="l_i"/>
</p:tagLst>
</file>

<file path=ppt/tags/tag22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1"/>
  <p:tag name="KSO_WM_UNIT_INDEX" val="1_11"/>
  <p:tag name="KSO_WM_UNIT_LAYERLEVEL" val="1_1"/>
  <p:tag name="KSO_WM_UNIT_LINE_FORE_SCHEMECOLOR_INDEX" val="5"/>
  <p:tag name="KSO_WM_UNIT_TYPE" val="l_i"/>
</p:tagLst>
</file>

<file path=ppt/tags/tag22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2"/>
  <p:tag name="KSO_WM_UNIT_INDEX" val="1_12"/>
  <p:tag name="KSO_WM_UNIT_LAYERLEVEL" val="1_1"/>
  <p:tag name="KSO_WM_UNIT_TYPE" val="l_i"/>
</p:tagLst>
</file>

<file path=ppt/tags/tag227.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3"/>
  <p:tag name="KSO_WM_UNIT_INDEX" val="1_13"/>
  <p:tag name="KSO_WM_UNIT_LAYERLEVEL" val="1_1"/>
  <p:tag name="KSO_WM_UNIT_TYPE" val="l_i"/>
</p:tagLst>
</file>

<file path=ppt/tags/tag228.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4"/>
  <p:tag name="KSO_WM_UNIT_INDEX" val="1_14"/>
  <p:tag name="KSO_WM_UNIT_LAYERLEVEL" val="1_1"/>
  <p:tag name="KSO_WM_UNIT_LINE_FORE_SCHEMECOLOR_INDEX" val="5"/>
  <p:tag name="KSO_WM_UNIT_TYPE" val="l_i"/>
</p:tagLst>
</file>

<file path=ppt/tags/tag22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5"/>
  <p:tag name="KSO_WM_UNIT_INDEX" val="1_15"/>
  <p:tag name="KSO_WM_UNIT_LAYERLEVEL" val="1_1"/>
  <p:tag name="KSO_WM_UNIT_LINE_FORE_SCHEMECOLOR_INDEX" val="5"/>
  <p:tag name="KSO_WM_UNIT_TYPE" val="l_i"/>
</p:tagLst>
</file>

<file path=ppt/tags/tag23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6"/>
  <p:tag name="KSO_WM_UNIT_INDEX" val="1_16"/>
  <p:tag name="KSO_WM_UNIT_LAYERLEVEL" val="1_1"/>
  <p:tag name="KSO_WM_UNIT_LINE_FORE_SCHEMECOLOR_INDEX" val="5"/>
  <p:tag name="KSO_WM_UNIT_TYPE" val="l_i"/>
</p:tagLst>
</file>

<file path=ppt/tags/tag231.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7"/>
  <p:tag name="KSO_WM_UNIT_INDEX" val="1_17"/>
  <p:tag name="KSO_WM_UNIT_LAYERLEVEL" val="1_1"/>
  <p:tag name="KSO_WM_UNIT_TYPE" val="l_i"/>
</p:tagLst>
</file>

<file path=ppt/tags/tag23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8"/>
  <p:tag name="KSO_WM_UNIT_INDEX" val="1_18"/>
  <p:tag name="KSO_WM_UNIT_LAYERLEVEL" val="1_1"/>
  <p:tag name="KSO_WM_UNIT_LINE_FORE_SCHEMECOLOR_INDEX" val="5"/>
  <p:tag name="KSO_WM_UNIT_TYPE" val="l_i"/>
</p:tagLst>
</file>

<file path=ppt/tags/tag233.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9"/>
  <p:tag name="KSO_WM_UNIT_INDEX" val="1_19"/>
  <p:tag name="KSO_WM_UNIT_LAYERLEVEL" val="1_1"/>
  <p:tag name="KSO_WM_UNIT_TYPE" val="l_i"/>
</p:tagLst>
</file>

<file path=ppt/tags/tag23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0"/>
  <p:tag name="KSO_WM_UNIT_INDEX" val="1_20"/>
  <p:tag name="KSO_WM_UNIT_LAYERLEVEL" val="1_1"/>
  <p:tag name="KSO_WM_UNIT_LINE_FORE_SCHEMECOLOR_INDEX" val="5"/>
  <p:tag name="KSO_WM_UNIT_TYPE" val="l_i"/>
</p:tagLst>
</file>

<file path=ppt/tags/tag23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1"/>
  <p:tag name="KSO_WM_UNIT_INDEX" val="1_21"/>
  <p:tag name="KSO_WM_UNIT_LAYERLEVEL" val="1_1"/>
  <p:tag name="KSO_WM_UNIT_TYPE" val="l_i"/>
</p:tagLst>
</file>

<file path=ppt/tags/tag236.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2"/>
  <p:tag name="KSO_WM_UNIT_INDEX" val="1_22"/>
  <p:tag name="KSO_WM_UNIT_LAYERLEVEL" val="1_1"/>
  <p:tag name="KSO_WM_UNIT_TYPE" val="l_i"/>
</p:tagLst>
</file>

<file path=ppt/tags/tag237.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3"/>
  <p:tag name="KSO_WM_UNIT_INDEX" val="1_23"/>
  <p:tag name="KSO_WM_UNIT_LAYERLEVEL" val="1_1"/>
  <p:tag name="KSO_WM_UNIT_TYPE" val="l_i"/>
</p:tagLst>
</file>

<file path=ppt/tags/tag238.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4"/>
  <p:tag name="KSO_WM_UNIT_INDEX" val="1_24"/>
  <p:tag name="KSO_WM_UNIT_LAYERLEVEL" val="1_1"/>
  <p:tag name="KSO_WM_UNIT_TYPE" val="l_i"/>
</p:tagLst>
</file>

<file path=ppt/tags/tag239.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5"/>
  <p:tag name="KSO_WM_UNIT_INDEX" val="1_25"/>
  <p:tag name="KSO_WM_UNIT_LAYERLEVEL" val="1_1"/>
  <p:tag name="KSO_WM_UNIT_TYPE" val="l_i"/>
</p:tagLst>
</file>

<file path=ppt/tags/tag24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1_1"/>
  <p:tag name="KSO_WM_UNIT_INDEX" val="1_1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4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4_1"/>
  <p:tag name="KSO_WM_UNIT_INDEX" val="1_4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4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3_1"/>
  <p:tag name="KSO_WM_UNIT_INDEX" val="1_3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4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2_1"/>
  <p:tag name="KSO_WM_UNIT_INDEX" val="1_2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44.xml><?xml version="1.0" encoding="utf-8"?>
<p:tagLst xmlns:p="http://schemas.openxmlformats.org/presentationml/2006/main">
  <p:tag name="KSO_WM_BEAUTIFY_FLAG" val="#wm#"/>
  <p:tag name="KSO_WM_TAG_VERSION" val="1.0"/>
  <p:tag name="KSO_WM_TEMPLATE_CATEGORY" val="custom"/>
  <p:tag name="KSO_WM_TEMPLATE_INDEX" val="20230301"/>
  <p:tag name="KSO_WM_UNIT_COMPATIBLE" val="1"/>
  <p:tag name="KSO_WM_UNIT_CONTENT_GROUP_TYPE" val="contentchip"/>
  <p:tag name="KSO_WM_UNIT_DIAGRAM_ISNUMVISUAL" val="0"/>
  <p:tag name="KSO_WM_UNIT_DIAGRAM_ISREFERUNIT" val="0"/>
  <p:tag name="KSO_WM_UNIT_HIGHLIGHT" val="0"/>
  <p:tag name="KSO_WM_UNIT_ID" val="custom20230301_9*e*1"/>
  <p:tag name="KSO_WM_UNIT_INDEX" val="1"/>
  <p:tag name="KSO_WM_UNIT_LAYERLEVEL" val="1"/>
  <p:tag name="KSO_WM_UNIT_NOCLEAR" val="0"/>
  <p:tag name="KSO_WM_UNIT_PRESET_TEXT" val="03"/>
  <p:tag name="KSO_WM_UNIT_TYPE" val="e"/>
  <p:tag name="KSO_WM_UNIT_VALUE" val="6"/>
</p:tagLst>
</file>

<file path=ppt/tags/tag245.xml><?xml version="1.0" encoding="utf-8"?>
<p:tagLst xmlns:p="http://schemas.openxmlformats.org/presentationml/2006/main">
  <p:tag name="KSO_WM_BEAUTIFY_FLAG" val="#wm#"/>
  <p:tag name="KSO_WM_TAG_VERSION" val="1.0"/>
  <p:tag name="KSO_WM_TEMPLATE_CATEGORY" val="custom"/>
  <p:tag name="KSO_WM_TEMPLATE_INDEX" val="20230301"/>
  <p:tag name="KSO_WM_UNIT_COMPATIBLE" val="0"/>
  <p:tag name="KSO_WM_UNIT_CONTENT_GROUP_TYPE" val="contentchip"/>
  <p:tag name="KSO_WM_UNIT_DIAGRAM_ISNUMVISUAL" val="0"/>
  <p:tag name="KSO_WM_UNIT_DIAGRAM_ISREFERUNIT" val="0"/>
  <p:tag name="KSO_WM_UNIT_HIGHLIGHT" val="0"/>
  <p:tag name="KSO_WM_UNIT_ID" val="custom20230301_9*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246.xml><?xml version="1.0" encoding="utf-8"?>
<p:tagLst xmlns:p="http://schemas.openxmlformats.org/presentationml/2006/main">
  <p:tag name="KSO_WM_BEAUTIFY_FLAG" val="#wm#"/>
  <p:tag name="KSO_WM_SLIDE_CONTENT_AREA" val="{&quot;left&quot;:&quot;384.2182&quot;,&quot;top&quot;:&quot;108&quot;,&quot;width&quot;:&quot;547.3318&quot;,&quot;height&quot;:&quot;319.6&quot;}"/>
  <p:tag name="KSO_WM_SLIDE_ID" val="custom20230301_9"/>
  <p:tag name="KSO_WM_SLIDE_INDEX" val="9"/>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301"/>
  <p:tag name="KSO_WM_TEMPLATE_MASTER_TYPE" val="0"/>
  <p:tag name="KSO_WM_TEMPLATE_SUBCATEGORY" val="29"/>
</p:tagLst>
</file>

<file path=ppt/tags/tag24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1_1"/>
  <p:tag name="KSO_WM_UNIT_INDEX" val="1_1_1"/>
  <p:tag name="KSO_WM_UNIT_LAYERLEVEL" val="1_1_1"/>
  <p:tag name="KSO_WM_UNIT_TYPE" val="l_h_i"/>
</p:tagLst>
</file>

<file path=ppt/tags/tag248.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1_2"/>
  <p:tag name="KSO_WM_UNIT_INDEX" val="1_1_2"/>
  <p:tag name="KSO_WM_UNIT_LAYERLEVEL" val="1_1_1"/>
  <p:tag name="KSO_WM_UNIT_TYPE" val="l_h_i"/>
</p:tagLst>
</file>

<file path=ppt/tags/tag24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1_1"/>
  <p:tag name="KSO_WM_UNIT_INDEX" val="1_1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250.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2_1"/>
  <p:tag name="KSO_WM_UNIT_INDEX" val="1_2_1"/>
  <p:tag name="KSO_WM_UNIT_LAYERLEVEL" val="1_1_1"/>
  <p:tag name="KSO_WM_UNIT_LINE_FORE_SCHEMECOLOR_INDEX" val="7"/>
  <p:tag name="KSO_WM_UNIT_TYPE" val="l_h_i"/>
</p:tagLst>
</file>

<file path=ppt/tags/tag251.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2_2"/>
  <p:tag name="KSO_WM_UNIT_INDEX" val="1_2_2"/>
  <p:tag name="KSO_WM_UNIT_LAYERLEVEL" val="1_1_1"/>
  <p:tag name="KSO_WM_UNIT_TYPE" val="l_h_i"/>
</p:tagLst>
</file>

<file path=ppt/tags/tag25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2_1"/>
  <p:tag name="KSO_WM_UNIT_INDEX" val="1_2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253.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3_1"/>
  <p:tag name="KSO_WM_UNIT_INDEX" val="1_3_1"/>
  <p:tag name="KSO_WM_UNIT_LAYERLEVEL" val="1_1_1"/>
  <p:tag name="KSO_WM_UNIT_TYPE" val="l_h_i"/>
</p:tagLst>
</file>

<file path=ppt/tags/tag25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3_1"/>
  <p:tag name="KSO_WM_UNIT_INDEX" val="1_3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255.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3_2"/>
  <p:tag name="KSO_WM_UNIT_INDEX" val="1_3_2"/>
  <p:tag name="KSO_WM_UNIT_LAYERLEVEL" val="1_1_1"/>
  <p:tag name="KSO_WM_UNIT_TYPE" val="l_h_i"/>
</p:tagLst>
</file>

<file path=ppt/tags/tag25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4_1"/>
  <p:tag name="KSO_WM_UNIT_INDEX" val="1_4_1"/>
  <p:tag name="KSO_WM_UNIT_LAYERLEVEL" val="1_1_1"/>
  <p:tag name="KSO_WM_UNIT_LINE_FORE_SCHEMECOLOR_INDEX" val="7"/>
  <p:tag name="KSO_WM_UNIT_TYPE" val="l_h_i"/>
</p:tagLst>
</file>

<file path=ppt/tags/tag257.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4_2"/>
  <p:tag name="KSO_WM_UNIT_INDEX" val="1_4_2"/>
  <p:tag name="KSO_WM_UNIT_LAYERLEVEL" val="1_1_1"/>
  <p:tag name="KSO_WM_UNIT_TYPE" val="l_h_i"/>
</p:tagLst>
</file>

<file path=ppt/tags/tag25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401428222656,&quot;width&quot;:864.847717285156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4_1"/>
  <p:tag name="KSO_WM_UNIT_INDEX" val="1_4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259.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1_1"/>
  <p:tag name="KSO_WM_UNIT_INDEX" val="1_1_1"/>
  <p:tag name="KSO_WM_UNIT_LAYERLEVEL" val="1_1_1"/>
  <p:tag name="KSO_WM_UNIT_TYPE" val="l_h_i"/>
</p:tagLst>
</file>

<file path=ppt/tags/tag26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1_2"/>
  <p:tag name="KSO_WM_UNIT_INDEX" val="1_1_2"/>
  <p:tag name="KSO_WM_UNIT_LAYERLEVEL" val="1_1_1"/>
  <p:tag name="KSO_WM_UNIT_TYPE" val="l_h_i"/>
</p:tagLst>
</file>

<file path=ppt/tags/tag26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Lst>
</file>

<file path=ppt/tags/tag262.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2_1"/>
  <p:tag name="KSO_WM_UNIT_INDEX" val="1_2_1"/>
  <p:tag name="KSO_WM_UNIT_LAYERLEVEL" val="1_1_1"/>
  <p:tag name="KSO_WM_UNIT_TYPE" val="l_h_i"/>
</p:tagLst>
</file>

<file path=ppt/tags/tag26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2_2"/>
  <p:tag name="KSO_WM_UNIT_INDEX" val="1_2_2"/>
  <p:tag name="KSO_WM_UNIT_LAYERLEVEL" val="1_1_1"/>
  <p:tag name="KSO_WM_UNIT_TYPE" val="l_h_i"/>
</p:tagLst>
</file>

<file path=ppt/tags/tag26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265.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3_1"/>
  <p:tag name="KSO_WM_UNIT_INDEX" val="1_3_1"/>
  <p:tag name="KSO_WM_UNIT_LAYERLEVEL" val="1_1_1"/>
  <p:tag name="KSO_WM_UNIT_TYPE" val="l_h_i"/>
</p:tagLst>
</file>

<file path=ppt/tags/tag26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3_2"/>
  <p:tag name="KSO_WM_UNIT_INDEX" val="1_3_2"/>
  <p:tag name="KSO_WM_UNIT_LAYERLEVEL" val="1_1_1"/>
  <p:tag name="KSO_WM_UNIT_TYPE" val="l_h_i"/>
</p:tagLst>
</file>

<file path=ppt/tags/tag26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268.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4_1"/>
  <p:tag name="KSO_WM_UNIT_INDEX" val="1_4_1"/>
  <p:tag name="KSO_WM_UNIT_LAYERLEVEL" val="1_1_1"/>
  <p:tag name="KSO_WM_UNIT_TYPE" val="l_h_i"/>
</p:tagLst>
</file>

<file path=ppt/tags/tag26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4_2"/>
  <p:tag name="KSO_WM_UNIT_INDEX" val="1_4_2"/>
  <p:tag name="KSO_WM_UNIT_LAYERLEVEL" val="1_1_1"/>
  <p:tag name="KSO_WM_UNIT_TYPE" val="l_h_i"/>
</p:tagLst>
</file>

<file path=ppt/tags/tag27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3134765625,&quot;width&quot;:859.9577026367188}"/>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27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89">
      <a:dk1>
        <a:sysClr val="windowText" lastClr="000000"/>
      </a:dk1>
      <a:lt1>
        <a:sysClr val="window" lastClr="FFFFFF"/>
      </a:lt1>
      <a:dk2>
        <a:srgbClr val="010437"/>
      </a:dk2>
      <a:lt2>
        <a:srgbClr val="EFEFFF"/>
      </a:lt2>
      <a:accent1>
        <a:srgbClr val="00B050"/>
      </a:accent1>
      <a:accent2>
        <a:srgbClr val="128E96"/>
      </a:accent2>
      <a:accent3>
        <a:srgbClr val="256BDB"/>
      </a:accent3>
      <a:accent4>
        <a:srgbClr val="3F48EF"/>
      </a:accent4>
      <a:accent5>
        <a:srgbClr val="6124D1"/>
      </a:accent5>
      <a:accent6>
        <a:srgbClr val="A67BFD"/>
      </a:accent6>
      <a:hlink>
        <a:srgbClr val="0563C1"/>
      </a:hlink>
      <a:folHlink>
        <a:srgbClr val="954F72"/>
      </a:folHlink>
    </a:clrScheme>
    <a:fontScheme name="自定义 19">
      <a:majorFont>
        <a:latin typeface="MiSans Bold"/>
        <a:ea typeface="MiSans Bold"/>
        <a:cs typeface="Arial"/>
      </a:majorFont>
      <a:minorFont>
        <a:latin typeface="MiSans"/>
        <a:ea typeface="MiSans"/>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15</Slides>
  <Notes>2</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15</vt:i4>
      </vt:variant>
    </vt:vector>
  </HeadingPairs>
  <TitlesOfParts>
    <vt:vector baseType="lpstr" size="24">
      <vt:lpstr>Arial</vt:lpstr>
      <vt:lpstr>Calibri</vt:lpstr>
      <vt:lpstr>MiSans Bold</vt:lpstr>
      <vt:lpstr>MiSans</vt:lpstr>
      <vt:lpstr>Wingdings</vt:lpstr>
      <vt:lpstr>Calibri Light</vt:lpstr>
      <vt:lpstr>宋体</vt:lpstr>
      <vt:lpstr>微软雅黑</vt:lpstr>
      <vt:lpstr>Office Theme</vt:lpstr>
      <vt:lpstr>健康宣教之患者如何预防肺动脉高压症引起的心律失常</vt:lpstr>
      <vt:lpstr>目录</vt:lpstr>
      <vt:lpstr>了解肺动脉高压症和心律失常</vt:lpstr>
      <vt:lpstr>定义和症状</vt:lpstr>
      <vt:lpstr>肺动脉高压症引起心律失常的机制</vt:lpstr>
      <vt:lpstr>诊断方法</vt:lpstr>
      <vt:lpstr>预防肺动脉高压症引起的心律失常的日常措施</vt:lpstr>
      <vt:lpstr>健康饮食</vt:lpstr>
      <vt:lpstr>适量运动</vt:lpstr>
      <vt:lpstr>戒烟限酒</vt:lpstr>
      <vt:lpstr>保持良好心态</vt:lpstr>
      <vt:lpstr>定期进行体检和筛查</vt:lpstr>
      <vt:lpstr>定期进行心电图检查</vt:lpstr>
      <vt:lpstr>定期进行肺功能检查</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2024-09-08T15:19:33.313</cp:lastPrinted>
  <dcterms:created xsi:type="dcterms:W3CDTF">2024-09-08T07:19:33Z</dcterms:created>
  <dcterms:modified xsi:type="dcterms:W3CDTF">2024-09-08T07:19:36Z</dcterms:modified>
</cp:coreProperties>
</file>