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90BB-6CA4-4F87-8E63-B0DD9B01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B8211-02E8-4CC3-8FF0-E85A6453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C701D-F8D6-4267-9B0D-26C91A55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391A-6BD4-4E75-AA5D-91BF8A6D4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C8293-5BEC-42F6-A81F-760E80920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23E8A-0968-46C7-A619-A24C80B1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D878C-F069-4258-96D7-3732F296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668A6-62A1-45B8-8BEA-534B6A2E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4688E-6B3D-4338-AD1A-CDE592F3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C28DF-7671-4587-800D-55B55E66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D0B1C-3E3A-4703-BD17-82288E2D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7000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人教版八年级道德与法治上册：遵守社会规则，做守法的公民\n## 1. 遵守社会规则的重要性及作用\n### 1.1 社会规则对于维护社会秩序的重要性\n### 1.2 社会规则对个人行为规范的引导作用\n### 1.3 社会规则对于培养公民道德素质的影响\n## 2. 社会规则的种类及内容\n### 2.1 法律法规：国家的行为规范体系\n### 2.2 行业规范：行业的自律性规定\n### 2.3 道德规范：社会道德观念的具体体现\n## 3. 如何遵守社会规则\n### 3.1 树立正确的价值观和道德观\n### 3.2 学习和了解社会规则\n### 3.3 养成良好的行为习惯\n## 4. 守法公民的表现及价值\n### 4.1 守法公民的基本表现\n### 4.2 守法公民对社会的贡献\n### 4.3 守法公民的道德品质\n## 5. 社会规则与个人成长的关系\n### 5.1 社会规则对个人成长的影响\n### 5.2 个人成长过程中如何遵守社会规则\n### 5.3 社会规则对个人发展的促进作用\n## 6. 违法行为的危害及应对措施\n### 6.1 违法行为的危害性\n### 6.2 提高法律意识，预防违法行为\n### 6.3 违法行为的应对措施和法律责任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新版人教版八年级道德与法治上册：遵守社会规则，做守法的公民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遵守社会规则的重要性及作用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规定人们应该如何行事，确保社会秩序井然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防止社会混乱，保障人民的生命财产安全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社会规则是维护社会秩序的基石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规定权利与义务，保障每个人的权益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遏制腐败、歧视等不公平现象，实现公平正义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社会规则维护了公平正义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规范人们的行为，减少冲突与纠纷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增强社会凝聚力，促进社会和谐稳定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社会规则促进社会和谐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社会规则对于维护社会秩序的重要性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社会规则引导个人遵守道德规范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规定个人应该如何行事，遵循社会道德规范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培养个人良好的道德品质，如诚信、尊重等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社会规则引导个人遵守行业规范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规定个人在工作中的行为准则，遵循行业规范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提高个人职业道德水平，提升行业整体形象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社会规则引导个人遵守法律法规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规定个人应该如何行事，遵循法律法规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培养个人遵纪守法的意识，维护社会秩序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社会规则对个人行为规范的引导作用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规定公民应该如何行事，遵循社会道德规范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培养公民的道德意识，提高道德素质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社会规则培养公民的道德意识</a:t>
                </a:r>
                <a:endParaRPr/>
              </a:p>
            </p:txBody>
          </p:sp>
        </p:grpSp>
        <p:grpSp>
          <p:nvGrpSpPr>
            <p:cNvPr id="25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规定公民应该如何行事，遵循诚信原则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培养公民的诚信品质，提高社会信誉度</a:t>
                </a:r>
                <a:endParaRPr/>
              </a:p>
            </p:txBody>
          </p:sp>
          <p:sp>
            <p:nvSpPr>
              <p:cNvPr id="26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社会规则培养公民的诚信品质</a:t>
                </a:r>
                <a:endParaRPr/>
              </a:p>
            </p:txBody>
          </p:sp>
          <p:sp>
            <p:nvSpPr>
              <p:cNvPr id="26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规定公民应该如何行事，履行社会责任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培养公民的责任感，增强社会凝聚力</a:t>
                </a:r>
                <a:endParaRPr/>
              </a:p>
            </p:txBody>
          </p:sp>
          <p:sp>
            <p:nvSpPr>
              <p:cNvPr id="26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社会规则培养公民的责任感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社会规则对于培养公民道德素质的影响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社会规则的种类及内容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7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宪法：国家的根本大法，规定国家的基本制度和国家机构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刑法：规定犯罪和刑罚的法律，维护社会治安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民法：规定民事权利和义务，保障公民的合法权益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行政法：规定行政组织和行政活动的法律，保障行政管理的顺利进行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经济法：规定经济活动的法律，保障社会主义市场经济秩序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法律法规：国家的行为规范体系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行业道德规范：规定行业内的道德准则，如诚信、公平等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行业操作规程：规定行业内的操作规范，确保行业活动的顺利进行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行业管理制度：规定行业内的管理制度，如考核、奖惩等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行业规范：行业的自律性规定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道德原则：如诚实、守信、公正、尊重等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道德规范：如孝敬父母、尊敬师长、团结友爱等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道德评价：如善恶、荣辱、是非等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道德规范：社会道德观念的具体体现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如何遵守社会规则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培养正确的价值观，遵循社会正义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认识到个人利益与集体利益的关系，顾全大局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坚守道德底线，抵制诱惑，做到公平公正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培养正确的道德观，遵循社会道德规范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认识到道德的重要性，自觉遵循道德规范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注重个人品行，培养良好的道德品质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树立正确的价值观和道德观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学习法律法规，增强法律意识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了解国家的法律法规，做到遵纪守法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学会用法律维护自己的权益，抵制违法行为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学习行业规范，提高职业道德水平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了解行业的行为规范，遵循行业规范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提高职业道德水平，提升行业整体形象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学习道德规范，提高道德素质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了解社会道德规范，遵循道德原则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提高道德素质，树立良好的社会形象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学习和了解社会规则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养成良好的生活习惯，遵循社会规则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注意个人仪表，尊重他人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遵守交通规则，确保安全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养成良好的职业道德习惯，遵循行业规范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遵守行业操作规程，确保工作质量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遵守行业管理制度，接受考核和奖惩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养成良好的道德习惯，遵循道德规范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遵守家庭道德，孝敬父母、尊敬师长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遵守社会道德，关心他人、乐于助人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养成良好的行为习惯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https://d.book118.com/558127000025006042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新版人教版八年级道德与法治上册：遵守社会规则，做守法的公民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2024-09-21T05:08:04.311</cp:lastPrinted>
  <dcterms:created xsi:type="dcterms:W3CDTF">2024-09-20T21:08:04Z</dcterms:created>
  <dcterms:modified xsi:type="dcterms:W3CDTF">2024-09-20T21:08:06Z</dcterms:modified>
</cp:coreProperties>
</file>