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EC3F2-71B5-41CF-A56C-88067B6D8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71B5F-8B4A-4CBF-AF7F-8205BF84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51955-CED1-4AC4-AF96-A1748F999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48B74-405A-4632-9366-C7CFBFBE7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B3E82-74EE-43E3-8C58-8F86D9787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451E1A-1A27-4ABE-9782-9A782A2D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9F79E9-4EF9-4FEE-819B-4F65F6248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4252F-AB41-46D9-98B7-B9902E436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9EDFC-3372-4AAF-BCBE-CCBD83092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6C06-15BE-41FA-BC3B-196B6B68F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0EEE-3AC2-4B21-8BB0-B0B48C624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705407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迈腾轿车起动机不工作故障检修实训指导课件\n## 1.迈腾轿车起动机概述及工作原理\n### 1.1迈腾轿车起动机基本介绍\n### 1.2起动机工作原理及组成部分\n### 1.3起动机型号及参数\n## 2.迈腾轿车起动机不工作故障现象及原因分析\n### 2.1起动机不工作故障现象\n### 2.2起动机不工作故障原因分析\n### 2.3起动机不工作故障诊断流程\n## 3.迈腾轿车起动机不工作故障检修方法及技巧\n### 3.1起动机不工作故障检修方法\n### 3.2起动机不工作故障检修技巧\n### 3.3起动机不工作故障检修注意事项\n## 4.迈腾轿车起动机不工作故障实例分析\n### 4.1起动机不工作故障实例一\n### 4.2起动机不工作故障实例二\n### 4.3起动机不工作故障实例三\n## 5.迈腾轿车起动机不工作故障检修实训总结\n### 5.1起动机不工作故障检修实训心得\n### 5.2起动机不工作故障检修实训建议\n### 5.3起动机不工作故障检修实训成果展示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迈腾轿车起动机不工作故障检修实训指导课件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迈腾轿车起动机基本介绍</a:t>
            </a:r>
            <a:endParaRPr/>
          </a:p>
        </p:txBody>
      </p:sp>
      <p:sp>
        <p:nvSpPr>
          <p:cNvPr id="53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4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起动机工作原理及组成部分</a:t>
            </a:r>
            <a:endParaRPr/>
          </a:p>
        </p:txBody>
      </p:sp>
      <p:sp>
        <p:nvSpPr>
          <p:cNvPr id="6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6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起动机型号及参数</a:t>
            </a:r>
            <a:endParaRPr/>
          </a:p>
        </p:txBody>
      </p:sp>
      <p:sp>
        <p:nvSpPr>
          <p:cNvPr id="7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7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2" name="" descr="{&quot;isTemplate&quot;:true,&quot;type&quot;:0}"/>
        <p:cNvGrpSpPr/>
        <p:nvPr/>
      </p:nvGrpSpPr>
      <p:grpSpPr>
        <a:xfrm>
          <a:off x="0" y="0"/>
          <a:ext cx="0" cy="0"/>
        </a:xfrm>
      </p:grpSpPr>
      <p:sp>
        <p:nvSpPr>
          <p:cNvPr id="73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迈腾轿车起动机不工作故障现象及原因分析</a:t>
            </a:r>
            <a:endParaRPr/>
          </a:p>
        </p:txBody>
      </p:sp>
      <p:sp>
        <p:nvSpPr>
          <p:cNvPr id="74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75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6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77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起动机不工作故障现象</a:t>
            </a:r>
            <a:endParaRPr/>
          </a:p>
        </p:txBody>
      </p:sp>
      <p:sp>
        <p:nvSpPr>
          <p:cNvPr id="8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起动机不工作故障原因分析</a:t>
            </a:r>
            <a:endParaRPr/>
          </a:p>
        </p:txBody>
      </p:sp>
      <p:sp>
        <p:nvSpPr>
          <p:cNvPr id="8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05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起动机不工作故障诊断流程</a:t>
            </a:r>
            <a:endParaRPr/>
          </a:p>
        </p:txBody>
      </p:sp>
      <p:sp>
        <p:nvSpPr>
          <p:cNvPr id="8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06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8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0" name="" descr="{&quot;isTemplate&quot;:true,&quot;type&quot;:0}"/>
        <p:cNvGrpSpPr/>
        <p:nvPr/>
      </p:nvGrpSpPr>
      <p:grpSpPr>
        <a:xfrm>
          <a:off x="0" y="0"/>
          <a:ext cx="0" cy="0"/>
        </a:xfrm>
      </p:grpSpPr>
      <p:sp>
        <p:nvSpPr>
          <p:cNvPr id="91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迈腾轿车起动机不工作故障检修方法及技巧</a:t>
            </a:r>
            <a:endParaRPr/>
          </a:p>
        </p:txBody>
      </p:sp>
      <p:sp>
        <p:nvSpPr>
          <p:cNvPr id="92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93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4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95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起动机不工作故障检修方法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07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https://d.book118.com/558127054071006041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迈腾轿车起动机不工作故障检修实训指导课件</vt:lpstr>
      <vt:lpstr>PowerPoint Presentation</vt:lpstr>
      <vt:lpstr>PowerPoint Presentation</vt:lpstr>
      <vt:lpstr>PowerPoint Presentation</vt:lpstr>
      <vt:lpstr>迈腾轿车起动机不工作故障现象及原因分析</vt:lpstr>
      <vt:lpstr>PowerPoint Presentation</vt:lpstr>
      <vt:lpstr>PowerPoint Presentation</vt:lpstr>
      <vt:lpstr>PowerPoint Presentation</vt:lpstr>
      <vt:lpstr>迈腾轿车起动机不工作故障检修方法及技巧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2024-09-20T08:40:47.382</cp:lastPrinted>
  <dcterms:created xsi:type="dcterms:W3CDTF">2024-09-20T00:40:47Z</dcterms:created>
  <dcterms:modified xsi:type="dcterms:W3CDTF">2024-09-20T00:40:49Z</dcterms:modified>
</cp:coreProperties>
</file>