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DF828-7324-4555-A8D6-18D108E42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3DA99-721C-484E-BCB2-55C88BA34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968CA-F6B8-48DF-8C7E-C5C4A6C2B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077C6-F043-4503-97BE-12BF87312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AB7858-B6D6-40C9-86D5-BA77DA7AE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112BA-A30C-4D67-BA07-FAC65542C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9D10B1-AA79-4BE1-8D59-9D04C72CC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072B7-7C71-4A57-BE26-C287D9BCF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9667A-E603-4BA9-954D-13100C5CD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95578-ED5D-4DA6-ABBC-159F2B27D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B12B6-EC4B-43B2-B6D3-671128882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3101307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T管引流的护理课件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T管引流的基本知识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T管引流的护理要点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T管引流可能出现的并发症及处理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T管引流患者的日常护理和生活指导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T管引流的出院指导和随访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T管引流的基本知识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15" r="781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T管引流是一种常用的外科引流技术，通过在腹腔或胆道内放置T形引流管，将胆汁和脓液等引流至体外，以促进伤口愈合和恢复正常的生理功能。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T管引流主要用于胆道手术、胰腺手术、肝脏手术等，可以起到减轻腹胀、降低腹腔内压力、预防感染、促进伤口愈合等作用。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T管引流的概念和作用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T管引流的作用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T管引流的概念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胆道梗阻、胆总管结石、胆道感染、胰腺囊肿、胰瘘等疾病。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严重凝血功能障碍、心肺功能不全、严重营养不良等。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T管引流的适应症和禁忌症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T管引流的方法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根据手术方式和病情需要，选择合适的T管引流方式和位置，确保引流效果。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T管引流的注意事项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保持引流管的通畅，定期更换引流袋，观察引流液的颜色、性质和量，及时处理异常情况，同时注意患者的体位和活动，避免引流管的脱落和压迫。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T管引流的方法和注意事项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T管引流的护理要点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18" b="24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05" b="89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430" b="74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保持引流管的通畅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定期挤压引流管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每隔一段时间，轻轻挤压引流管，确保引流管通畅无阻。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避免引流管受压、扭曲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注意调整引流管的位置，避免受到压迫或扭曲，影响引流效果。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保持引流管的高度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根据需要调整引流袋的高度，以维持适当的压力差，确保引流顺畅。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正常情况下，引流液应为淡黄色澄清液体，如有异常应及时报告医生。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观察引流液的颜色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记录引流液的量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注意引流液的气味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准确记录引流液的量，以便于观察病情变化和调整治疗方案。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如有异常气味，应及时报告医生，以便及时处理。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定期观察和记录引流液的性状和量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清洁引流管周围皮肤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定期清洁引流管周围的皮肤，保持干燥清洁，以减少感染的风险。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消毒引流管接头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定期对引流管接头进行消毒，确保无菌状态。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定期更换引流袋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按照医生建议的时间间隔更换引流袋，并确保使用无菌的医用引流袋。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保持引流管的清洁和消毒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使用适当的敷料或胶带将引流管固定在皮肤上，防止脱落。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固定引流管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确保引流袋放置在低于引流部位的位置，以避免逆流。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保持引流袋的位置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在患者进行日常活动时，提醒患者注意保护引流管，避免过度牵拉或意外脱落。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指导患者活动时注意保护引流管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防止引流管的脱落和逆流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T管引流可能出现的并发症及处理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https://d.book118.com/558131013077006026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2024-09-03T23:38:29.591</cp:lastPrinted>
  <dcterms:created xsi:type="dcterms:W3CDTF">2024-09-03T15:38:29Z</dcterms:created>
  <dcterms:modified xsi:type="dcterms:W3CDTF">2024-09-03T15:38:31Z</dcterms:modified>
</cp:coreProperties>
</file>