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6D9B78-7148-408C-BC26-C7D6B26522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9F23F-9A24-4FB4-86E7-DB3C09C72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30483E-C2EB-4F29-BC89-01ABAC27B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864DC9-E8DE-4504-8B30-20BB49DB76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3A3518-B7E4-4C0F-90FB-B35B421D50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5759AE-621C-43D9-99E8-F0BB7F8022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59B60E-6CEC-419C-A6C6-ACE6222834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0FFAF0-A1AC-4310-885C-ABA41BE227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0B48A5-442F-41F7-AFB6-BDE765C2A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D429FF-4AF2-4711-BD61-F0D440EAD9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28921C-58AC-4AEE-B38D-BBBD2A241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31016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传输网与综合业务接入技术基础分析</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传输网概述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综合业务接入技术概述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传输网与综合业务接入技术关系分析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传输网关键技术分析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综合业务接入关键技术分析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传输网与综合业务接入技术应用案例分析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传输网概述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040" r="3604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037" r="240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传输网是构成通信网的基础，负责提供信号传输的通道，实现各种业务信号的传递。</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传输网的主要功能包括信号的复用、交叉连接、传输和监控等，确保信号在通信网络中可靠、高效地传输。</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传输网定义与功能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以模拟信号传输为主，采用频分复用技术。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早期发展阶段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数字化阶段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宽带化阶段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随着数字通信技术的发展，传输网逐渐实现数字化，采用时分复用技术。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为满足不断增长的数据业务需求，传输网向宽带化方向发展，采用波分复用等高速传输技术。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传输网发展历程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架构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传输网通常采用分层架构，包括核心层、汇聚层和接入层，各层之间通过传输设备实现连接。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传输网主要由传输设备、光缆（或电缆）、配线架、电源等组成。其中，传输设备是实现信号传输的核心设备，包括光端机、数字交叉连接设备等。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传输网架构与组成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综合业务接入技术概述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064" b="1206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综合业务接入技术是一种将不同业务类型、不同传输速率、不同传输格式的业务信息集成到统一的传输平台上进行传输和交换的技术。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具有业务类型多样性、传输速率灵活性、传输格式统一性和网络管理集中性等特点。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综合业务接入技术定义与特点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根据传输媒介的不同，综合业务接入技术可分为有线接入和无线接入两大类。有线接入包括光纤接入、铜线接入等；无线接入包括蜂窝移动通信接入、无线局域网接入等。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综合业务接入技术广泛应用于固定电话网、移动通信网、数据通信网等领域，为用户提供语音、数据、视频等多种业务服务。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应用场景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综合业务接入技术分类及应用场景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综合业务接入技术发展趋势</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高速化</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随着用户对通信速率需求的不断提高，综合业务接入技术将向更高传输速率的方向发展。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融合化</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随着通信技术的不断发展，各种业务类型将逐渐融合，综合业务接入技术将实现多业务类型的统一接入和传输。</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智能化</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未来综合业务接入技术将更加注重智能化发展，通过引入人工智能、大数据等技术手段，提高网络的自适应能力和智能化管理水平。</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绿色化</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随着环保意识的日益增强，综合业务接入技术将更加注重节能减排和绿色环保，推动通信行业的可持续发展。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传输网与综合业务接入技术关系分析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188" r="161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传输网提供物理层支持</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传输网作为底层物理平台，为综合业务接入技术提供稳定、可靠的传输通道，确保业务数据的顺畅流通。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传输网实现业务汇聚与分发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通过传输网的汇聚与分发功能，综合业务接入技术能够将不同来源的业务数据整合到统一的传输通道中，实现高效、灵活的业务处理。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传输网提供时钟同步和时间戳功能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传输网具备精确的时钟同步和时间戳功能，为综合业务接入技术提供准确的时间参考，确保业务数据的时序性和一致性。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传输网对综合业务接入技术的支持作用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业务多样性对传输网的挑战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综合业务接入技术涵盖了多种业务类型，如语音、数据、视频等，这些业务对传输网的带宽、时延、抖动等性能提出不同要求，增加了传输网的复杂性和挑战性。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818" r="1381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业务动态性对传输网的挑战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综合业务接入技术的业务流量具有动态性，要求传输网能够快速响应并调整资源配置，以满足业务变化的需求。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业务安全性对传输网的挑战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综合业务接入技术涉及用户隐私和信息安全等问题，要求传输网提供严格的安全保障措施，如数据加密、访问控制等。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综合业务接入技术对传输网的影响及挑战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融合发展趋势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随着技术的不断进步和业务需求的不断变化，传输网与综合业务接入技术的融合将越来越紧密。未来两者将在网络架构、协议标准、设备形态等方面实现深度融合，形成更加高效、智能、安全的网络体系。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前景展望</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5G/6G、物联网、云计算等新兴技术的推动下，传输网与综合业务接入技术的发展前景将更加广阔。未来网络将具备更高的带宽、更低的时延、更强的智能性和更高的安全性，为用户提供更加丰富、便捷的业务体验。同时，网络的绿色化、节能化也将成为未来发展的重要方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两者融合发展趋势及前景展望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传输网关键技术分析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https://d.book118.com/558131016117006036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2024-09-16T05:48:25.955</cp:lastPrinted>
  <dcterms:created xsi:type="dcterms:W3CDTF">2024-09-15T21:48:25Z</dcterms:created>
  <dcterms:modified xsi:type="dcterms:W3CDTF">2024-09-15T21:48:27Z</dcterms:modified>
</cp:coreProperties>
</file>