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E076E-9010-481C-9E58-7656FDE70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2D037B-D90B-4335-A1A9-22A13E955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14736-74B2-484E-B2E6-3B5AE3AAD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0A0E80-D766-4FD4-B786-5AEA30B96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DB4FEB-699C-49CF-8CBD-76C20658B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2625DE-4913-4D16-AE95-E77BBE8B4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BAA5D4-BDAB-484F-9B69-AD8489D99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15EC56-98F7-4915-A199-7255AC330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69F9E0-77A2-4B93-ACDF-FA45C69FA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4AD86-90AD-4C82-B8C3-708CEA927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DD1DB-81AB-4318-A86F-052D9736A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13105510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《防火安全技术》PPT课件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58" r="95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305" r="1230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当前社会火灾事故频发，给人民生命财产安全带来严重威胁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提高防火安全意识和技术水平对于减少火灾事故具有重要意义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防火安全技术是消防安全领域的重要内容，也是社会公众必须掌握的基本技能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113" r="1711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掌握防火安全基本知识和技能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了解火灾发生的原因、特点和规律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掌握灭火器材的使用和保养方法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提高应对火灾的应急处理能力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火灾的定义与分类是理解防火安全技术的基础，不同类型的火灾需要采取不同的预防和应对措施。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火灾是指失去控制的燃烧，通常伴随着火焰、烟雾和热量的释放。根据燃烧物的不同，火灾可以分为A、B、C、D、E五类，分别对应固体物质、液体或可燃气体、气体、带电物体和烹饪器具中的食用油。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000" r="22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562" r="1956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火灾的危害包括财产损失、人员伤亡和环境破坏等方面，了解这些危害有助于提高人们的防火安全意识。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火灾会烧毁建筑物、设备和物品，造成严重的财产损失；同时，火灾释放的烟雾和热量会对人体造成伤害，甚至导致死亡；此外，火灾还会对环境造成破坏，如森林火灾和油罐火灾等。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火灾的危害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000" r="7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预防火灾的原则包括控制可燃物、隔绝空气、消除点火源和阻止蔓延等，这些原则是防火安全技术的重要组成部分。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的主要措施包括控制可燃物的存放和使用，避免可燃物与空气接触，消除火源和火花等点火源，以及采取阻燃措施和防火分隔等手段，以阻止火灾的蔓延。这些预防措施可以有效减少火灾的发生和危害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火灾的预防原则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建筑防火安全设计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建筑防火安全设计是预防火灾发生的关键，包括防火分区、安全疏散、建筑材料等方面的设计。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建筑防火安全设计是预防火灾发生的重要环节，包括合理划分防火分区、设置安全疏散设施、选择合适的建筑材料等措施，以降低火灾发生的可能性。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灭火器的选择与使用是火灾扑救的重要手段，需要根据不同场所和火灾类型选择合适的灭火器，并掌握正确的使用方法。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选择需要考虑场所和火灾类型等因素，如干粉灭火器适用于扑灭固体物质火灾、液体或气体火灾以及电气设备火灾，而泡沫灭火器则适用于液体或气体火灾。使用灭火器时需注意安全距离和风向等因素，避免造成伤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灭火器的选择与使用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火灾报警与疏散系统是火灾发生时的重要逃生手段，能够及时报警并引导人员疏散到安全区域。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报警系统包括探测器和报警装置，能够及时检测到火灾并发出警报，通知人员采取应对措施。疏散系统则包括指示标志、应急照明和逃生通道等设施，引导人员有序撤离到安全区域。在火灾发生时，需保持冷静，按照疏散指示迅速撤离到安全区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火灾报警与疏散系统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https://d.book118.com/558131055101006030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2024-09-07T03:46:43.127</cp:lastPrinted>
  <dcterms:created xsi:type="dcterms:W3CDTF">2024-09-06T19:46:43Z</dcterms:created>
  <dcterms:modified xsi:type="dcterms:W3CDTF">2024-09-06T19:46:45Z</dcterms:modified>
</cp:coreProperties>
</file>