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9A2AC-73A2-40F8-8085-7F17C31D3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3B152-2F9E-42DD-9854-FDF44E34D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8B27A-1BF5-41A9-83BD-94A91BC7A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890F5-DBE6-4A1A-ADCB-134ACD6CC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7416C-0368-4E28-8742-60F5F8BF4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EAC529-C379-4A27-93B6-41A0497FE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0CBB1-F016-47F9-B9C8-A717DAA07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7B268-0A91-4D69-95BD-50523C5DD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D136E-4506-4708-A37E-250C7529E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19F52-D56C-4774-BFF6-2AA8A8DE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17CFA-241D-46A3-9FBC-DCEB8C5FF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20041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配班学期工作总结小班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52" r="29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对小班配班学期的工作进行全面总结，分析工作成效，为今后的工作提供借鉴和改进方向。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随着教育改革的深入，幼儿教育越来越受到社会关注，小班作为幼儿教育的起始阶段，对于幼儿的身心发展具有重要意义。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本学期主要围绕教育教学、生活照料、家园共育等方面展开工作，注重培养幼儿的良好习惯和自主能力。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以游戏化教学为手段，促进幼儿全面发展；加强家园沟通，形成教育合力；关注幼儿个体差异，提供个性化教育。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通过本学期的工作，力求提高幼儿学习兴趣和自主性，促进幼儿身心健康成长，同时提升教师的专业素养和教育实践能力。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根据小班学生的特点和发展需求，制定合理的教学计划，确保学生在学期内能够掌握基础知识和技能。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确立清晰的教学目标，包括知识、技能和情感等方面的目标，为教学工作提供指导。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教学计划和目标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设计教学活动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根据教学目标和教材内容，设计多样化的教学活动，激发学生的学习兴趣和积极性。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实施课堂教学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按照教学计划和设计，开展有效的课堂教学，注重学生的参与和互动，提高教学质量。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选择教材和教学资源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结合教学计划和目标，选择适合小班学生的教材和教学资源，确保教学内容的针对性和有效性。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课程设计和实施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通过观察、测试和作业等多种方式，全面评估学生的学习情况，了解学生的学习需求和问题。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与家长沟通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建立良好的班级秩序，关注学生的行为表现和心理状态，及时处理学生的问题和困难。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定期与家长进行沟通，反馈学生的学习情况和进步，共同促进学生的成长和发展。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学生评估和管理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工作成果和亮点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通过针对性的辅导和训练，小班学生的语文平均分相较于上学期提升了10%。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语文平均分提升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班级中有5名学生在全市数学竞赛中获得一、二、三等奖，充分展现了学生在数学领域的潜力和实力。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数学竞赛获奖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通过组织英语角和外教互动课程，学生英语口语表达能力得到明显提升，家长反馈积极。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英语口语能力增强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学生成绩和进步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https://d.book118.com/558132004126006027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2024-09-05T20:37:00.921</cp:lastPrinted>
  <dcterms:created xsi:type="dcterms:W3CDTF">2024-09-05T12:37:00Z</dcterms:created>
  <dcterms:modified xsi:type="dcterms:W3CDTF">2024-09-05T12:37:02Z</dcterms:modified>
</cp:coreProperties>
</file>