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8E077-516C-45CE-9C27-0FF07AED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84FB4-A97D-489F-AC5A-803B488B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15A91-71EB-4656-8168-65D0F81F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400E6-0EEF-494A-957D-868B8034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45DA3-C2C0-4F00-80C9-C8AC1133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83C58-DA7B-4D90-BB15-C4D4323B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A349F-510A-4A28-A545-72FD3B325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4A105-C79C-4A52-8DA0-2924744D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9D7A0-4A03-4B1F-820B-D6709D4A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292FD-C103-4B2C-B3E9-8C80B3D9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A2A5F-DD32-4163-9958-188F50D4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210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人才培养企业文化之本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企业文化对人才培养的影响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企业文化建设与人才培养的融合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案例分析：成功企业的经验与启示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增强创新能力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通过人才培养，企业可以激发员工的创新思维，推动企业产品和服务的创新，从而提升企业在市场中的竞争力。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针对员工的专业技能进行培养，可以使员工更加熟练地掌握工作所需的知识和技能，提高工作效率和质量。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通过人才培养，企业可以强化员工的团队协作意识，促进不同部门、不同岗位之间的协作与沟通，提高企业的整体运营效率。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人才培养可以促进企业内部的知识共享和学习，使企业能够不断适应市场变化和技术发展，实现可持续发展。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确保人才连续性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通过人才培养，企业可以确保在关键岗位上始终有合格的人才继任，避免因人才流失而影响企业的正常运营。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强化企业文化传承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通过人才培养，企业可以将自身的价值观、使命和愿景传递给员工，使员工更加认同企业文化，从而增强企业的凝聚力和向心力。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人才培养可以为员工提供更多的学习和发展机会，帮助员工提升个人素质和能力，实现个人价值。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通过人才培养，员工可以更加深入地了解自己的工作和企业的发展目标，从而增强对工作的认同感和满足感。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增强职业满足感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企业对员工的培养和关怀可以使员工感受到企业的重视和认可，从而增强对企业的忠诚度和归属感。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提高员工忠诚度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提高员工素质与忠诚度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企业文化对人才培养的影响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企业文化是指企业在长期经营发展过程中形成的，为企业成员所共同认可并遵循的价值观、行为准则、道德规范及传统习惯等的总和。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具有独特性、稳定性、传承性、变革性和渗透性等特点，对企业成员的思想和行为产生深远影响。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企业文化所倡导的价值观，为人才培养提供了明确的方向和目标，引导企业成员树立正确的职业观和成才观。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企业文化中的行为准则和规范，对人才培养过程中的行为起到约束和引导作用，促进企业成员形成良好的职业素养和行为习惯。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行为准则规范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企业文化中的道德规范对企业成员的思想和行为产生约束作用，促使企业成员在人才培养过程中注重道德品质的修养和提升。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道德规范约束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企业文化对人才培养的导向作用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83" r="274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企业文化在人才培养中强调以人为本的理念，关注企业成员的成长和发展，注重激发其潜能和创造力。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企业文化倡导团队协作的精神，通过协作式学习和实践，提升企业成员的团队协作能力和整体绩效。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企业文化鼓励创新思维和创新能力的发展，为人才培养提供广阔的创新平台和实践机会。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企业文化强调企业的社会责任意识，引导企业成员在人才培养过程中关注社会热点问题，积极履行社会责任。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企业文化在人才培养中的实践应用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确定培养目标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根据企业战略和业务发展需求，明确人才培养的短期和长期目标。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通过岗位分析、员工能力评估等方式，了解员工的培训需求和提升方向。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针对不同岗位和层级，设计个性化的培训课程，包括技能培训、领导力培训等。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明确培训时间、地点、方式等具体实施细节，确保培训计划的顺利推进。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制定全面的人才培养计划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利用在线课程、网络学习平台等，提供灵活便捷的学习资源。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通过面授课程、专题讲座等形式，传授专业知识和技能。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鼓励员工参与项目实践、轮岗实习等，提升实际工作能力和经验。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为新员工或潜力员工指定导师，提供一对一的辅导和指导。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采用多元化的人才培养手段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https://d.book118.com/558132103035006025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2024-09-01T19:45:08.410</cp:lastPrinted>
  <dcterms:created xsi:type="dcterms:W3CDTF">2024-09-01T11:45:08Z</dcterms:created>
  <dcterms:modified xsi:type="dcterms:W3CDTF">2024-09-01T11:45:10Z</dcterms:modified>
</cp:coreProperties>
</file>