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862C3-146F-4DBF-9E0D-C9E38C67D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58505-6BB7-4A68-B6A1-EA93D00D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FAA6E-121B-43D8-8535-43F2BC43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E80C0-DF81-437D-8945-5368944F4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51EEF-EB51-4B30-BD1B-16F062444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752FF-5330-4A7D-8C84-15AA81411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59DA9-F320-45B3-B05A-2D74B479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09A3F-F482-487F-8910-76B99998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FEA58-137E-46D7-8867-072974E94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74C7C-F45B-4A09-810E-E55C059E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4E778-47D0-44CB-9079-F4279988F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3001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认识药物应用护理课件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药物应用护理原则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常见药物应用护理案例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药物应用护理实践操作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药物应用护理培训与考核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根据药物的作用机制和化学结构，可以将药物分为抗生素、抗肿瘤药、心血管药等不同类型。每种类型的药物都有其特定的作用机制和适应症。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药物在人体内的作用机制主要通过与靶点结合，调节生理功能，从而达到治疗疾病的目的。了解药物的作用机制有助于更好地理解药物的疗效和不良反应。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1" b="550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药物的剂型决定了药物的释放方式和吸收速度，从而影响药物的疗效和不良反应。常见的剂型包括片剂、胶囊、注射液等。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给药方式包括口服、注射、吸入等。不同的给药方式会影响药物的吸收速度和程度，应根据患者的具体情况和医生的建议选择合适的给药方式。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药物剂型与给药方式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94" r="20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药物不良反应是指在药物治疗过程中出现的不利的、意外的反应，包括副作用、过敏反应、毒性反应等。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对于不良反应的处理，应根据其类型和严重程度采取相应的措施，如停药、减量、给予拮抗剂等。同时，医护人员应加强对患者的监测和观察，及时发现和处理不良反应。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药物不良反应与处理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药物应用护理原则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了解药物之间的化学反应，避免同时使用会产生有害物质的药物。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了解药物之间的相互影响，避免药物疗效的降低或产生不良反应。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药物配伍禁忌与相互作用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遵循医生的建议，按时服药，避免漏服或错服。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按照医生的指导正确用药，如口服、外用等。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注意观察用药后的反应，及时向医生反馈不良反应或异常情况。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药物使用注意事项与护理要点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了解孕妇用药的注意事项，遵循医生的建议，确保母婴安全。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孕妇用药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根据儿童的年龄和体重调整用药剂量，注意观察儿童用药后的反应。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儿童用药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关注老年人的身体状况和药物代谢情况，遵循医生的建议，适当调整用药剂量和方式。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老年人用药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特殊人群用药护理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常见药物应用护理案例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抗生素类药物应用护理需关注药物选择、剂量和疗程，以及预防过敏反应。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抗生素时，应考虑患者的感染类型、病情严重程度以及既往用药史。同时，要确保剂量和疗程的准确性，以避免产生耐药性或影响疗效。在用药过程中，应密切观察患者是否出现过敏反应，如皮疹、呼吸急促等症状，并及时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抗生素类药物应用护理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心血管药物应用护理需注意药物的相互作用、患者的血压和心率监测。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药物如降压药、抗心律失常药等，与其他药物相互作用可能影响疗效或增加不良反应。因此，在使用心血管药物时，应避免与其他药物同时使用，或在使用前咨询医生。同时，应定期监测患者的血压和心率，以确保药物疗效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心血管药物应用护理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" r="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消化系统药物应用护理需关注患者的饮食调整、药物与食物的相互作用。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消化系统药物如抑酸药、助消化药等，需根据患者的病情调整饮食结构，如避免刺激性食物、高脂食物等。同时，应关注药物与食物的相互作用，如某些药物不宜与高脂食物同服，以免影响疗效或增加不良反应。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消化系统药物应用护理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https://d.book118.com/558133001021006030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2024-09-06T08:14:11.758</cp:lastPrinted>
  <dcterms:created xsi:type="dcterms:W3CDTF">2024-09-06T00:14:11Z</dcterms:created>
  <dcterms:modified xsi:type="dcterms:W3CDTF">2024-09-06T00:14:13Z</dcterms:modified>
</cp:coreProperties>
</file>