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B1B34-8CA8-4A41-B098-04D938D03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6E1E3-A8D1-43BB-BB2C-1ACF06973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21241-E544-44CA-B524-B71D59160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69499-95FD-49CE-A0D8-8D58D8DE9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5A084B-24AC-4BBD-A500-4760D3876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8F2E27-D759-420D-9E07-C4DEEC7C4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51F6B1-06F6-464B-8453-98803EC42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5A1CAC-501F-4EB8-8304-57B37A41F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443FC-E013-4306-AC92-2B51CA951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163B2-4C21-4CD0-9BD4-CBBAA0D03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91F6A-50C1-45F8-A3D9-C2BA49563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33124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道路工程测量技术全面解析\n## 1.道路工程测量的基本概念与重要性\n### 1.1道路工程测量的定义与目的\n### 1.2道路工程测量的重要性及影响因素\n### 1.3道路工程测量在项目管理中的角色\n## 2.道路工程测量的基本原理与方法\n### 2.1道路工程测量的基本原理及依据\n### 2.2道路工程测量的常用方法与技术\n### 2.3道路工程测量方法的优缺点及适用范围\n## 3.道路工程测量的仪器与设备\n### 3.1道路工程测量常用的仪器与设备介绍\n### 3.2道路工程测量仪器与设备的选型与使用\n### 3.3道路工程测量仪器与设备的维护与保养\n## 4.道路工程测量的实施与控制\n### 4.1道路工程测量实施前的准备工作\n### 4.2道路工程测量的实施过程与控制方法\n### 4.3道路工程测量的数据处理与分析\n## 5.道路工程测量中的误差分析与控制\n### 5.1道路工程测量误差产生的原因及分类\n### 5.2道路工程测量误差的分析与控制方法\n### 5.3提高道路工程测量精度的措施与技巧\n## 6.道路工程测量实例分析与经验分享\n### 6.1道路工程测量实例介绍与分析\n### 6.2道路工程测量的经验教训与改进措施\n### 6.3道路工程测量的发展趋势与未来展望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道路工程测量技术全面解析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道路工程测量的基本概念与重要性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道路工程测量是工程测量的一个分支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专注于为道路工程提供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精确的几何数据和空间信息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为道路的设计、施工和运营提供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技术支持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目的：确保道路的质量、安全和效益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提高道路的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提高道路的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交通效率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道路工程测量的定义与目的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重要性：道路工程测量是道路建设的基础</a:t>
                </a:r>
                <a:endParaRPr/>
              </a:p>
            </p:txBody>
          </p:sp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影响道路的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关系到道路的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经济性</a:t>
                </a:r>
                <a:endParaRPr/>
              </a:p>
            </p:txBody>
          </p:sp>
          <p:sp>
            <p:nvSpPr>
              <p:cNvPr id="2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影响因素：</a:t>
                </a:r>
                <a:endParaRPr/>
              </a:p>
            </p:txBody>
          </p:sp>
          <p:sp>
            <p:nvSpPr>
              <p:cNvPr id="2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测量技术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测量设备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的先进程度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测量人员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的专业素质</a:t>
                </a:r>
                <a:endParaRPr/>
              </a:p>
            </p:txBody>
          </p:sp>
          <p:sp>
            <p:nvSpPr>
              <p:cNvPr id="2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道路工程测量的重要性及影响因素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角色：为项目管理提供准确的数据支持</a:t>
                </a:r>
                <a:endParaRPr/>
              </a:p>
            </p:txBody>
          </p:sp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帮助项目经理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制定合理的计划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监控项目的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为项目的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验收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提供依据</a:t>
                </a:r>
                <a:endParaRPr/>
              </a:p>
            </p:txBody>
          </p:sp>
          <p:sp>
            <p:nvSpPr>
              <p:cNvPr id="2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重要性：</a:t>
                </a:r>
                <a:endParaRPr/>
              </a:p>
            </p:txBody>
          </p:sp>
          <p:sp>
            <p:nvSpPr>
              <p:cNvPr id="2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提高项目管理的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降低项目的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保证项目的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顺利进行</a:t>
                </a:r>
                <a:endParaRPr/>
              </a:p>
            </p:txBody>
          </p:sp>
          <p:sp>
            <p:nvSpPr>
              <p:cNvPr id="2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道路工程测量在项目管理中的角色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道路工程测量的基本原理与方法</a:t>
            </a:r>
            <a:endParaRPr/>
          </a:p>
        </p:txBody>
      </p:sp>
      <p:sp>
        <p:nvSpPr>
          <p:cNvPr id="27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道路工程测量的基本原理及依据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8" name="组合 27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9" name="组合 27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基本原理：测量学和误差理论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测量学：研究如何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地获取空间信息的科学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误差理论：研究测量误差的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4" name="组合 28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依据：测量规范和工程标准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测量规范：规定了测量工作的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基本要求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工程标准：规定了道路的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验收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标准</a:t>
                </a:r>
                <a:endParaRPr/>
              </a:p>
            </p:txBody>
          </p:sp>
          <p:pic>
            <p:nvPicPr>
              <p:cNvPr id="2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道路工程测量的常用方法与技术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91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常用方法：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水准测量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角度测量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距离测量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激光扫描测量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水准测量：用于获取地面高程数据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角度测量：用于获取空间角度数据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距离测量：用于获取空间距离数据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激光扫描测量：用于获取高精度的空间信息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技术：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全球定位系统（GPS）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遥感技术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地理信息系统（GIS）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全球定位系统（GPS）：用于获取实时的空间位置信息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遥感技术：用于获取远程的地理信息和环境信息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地理信息系统（GIS）：用于处理和分析空间信息</a:t>
            </a:r>
            <a:endParaRPr/>
          </a:p>
        </p:txBody>
      </p:sp>
      <p:cxnSp>
        <p:nvCxnSpPr>
          <p:cNvPr id="292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道路工程测量方法的优缺点及适用范围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6" name="组合 29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97" name="组合 296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水准测量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优点：方法简单，适用于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各种地形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缺点：受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气象条件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测量距离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的影响较大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适用范围：用于获取地面高程数据，如道路设计、地形图制作等</a:t>
                </a:r>
                <a:endParaRPr/>
              </a:p>
            </p:txBody>
          </p:sp>
          <p:pic>
            <p:nvPicPr>
              <p:cNvPr id="3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02" name="组合 301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角度测量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优点：测量精度高，适用于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高精度的角度测量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缺点：受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仪器精度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测量人员技能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的影响较大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适用范围：用于获取空间角度数据，如道路曲线设计等</a:t>
                </a:r>
                <a:endParaRPr/>
              </a:p>
            </p:txBody>
          </p:sp>
          <p:pic>
            <p:nvPicPr>
              <p:cNvPr id="3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07" name="组合 306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距离测量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优点：测量速度快，适用于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大量距离测量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缺点：受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测量距离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仪器精度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的影响较大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适用范围：用于获取空间距离数据，如道路中线测量等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12" name="组合 311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31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激光扫描测量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优点：测量精度高，适用于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复杂地形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缺点：受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仪器成本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测量环境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的影响较大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适用范围：用于获取高精度的空间信息，如道路横断面测量等</a:t>
                </a:r>
                <a:endParaRPr/>
              </a:p>
            </p:txBody>
          </p:sp>
          <p:pic>
            <p:nvPicPr>
              <p:cNvPr id="3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道路工程测量的仪器与设备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2" name="组合 11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水准仪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用于测量地面高程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光学水准仪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电子水准仪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两种类型</a:t>
                </a:r>
                <a:endParaRPr/>
              </a:p>
            </p:txBody>
          </p:sp>
          <p:pic>
            <p:nvPicPr>
              <p:cNvPr id="16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经纬仪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用于测量角度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光学经纬仪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电子经纬仪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两种类型</a:t>
                </a:r>
                <a:endParaRPr/>
              </a:p>
            </p:txBody>
          </p:sp>
          <p:pic>
            <p:nvPicPr>
              <p:cNvPr id="21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组合 21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测距仪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用于测量距离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光学测距仪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电子测距仪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两种类型</a:t>
                </a:r>
                <a:endParaRPr/>
              </a:p>
            </p:txBody>
          </p:sp>
          <p:pic>
            <p:nvPicPr>
              <p:cNvPr id="26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" name="组合 26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激光扫描仪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用于获取高精度空间信息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单点激光扫描仪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多点激光扫描仪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两种类型</a:t>
                </a:r>
                <a:endParaRPr/>
              </a:p>
            </p:txBody>
          </p:sp>
          <p:pic>
            <p:nvPicPr>
              <p:cNvPr id="31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道路工程测量常用的仪器与设备介绍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选型：根据项目的测量需求和预算进行选型</a:t>
                </a:r>
                <a:endParaRPr/>
              </a:p>
            </p:txBody>
          </p:sp>
          <p:sp>
            <p:nvSpPr>
              <p:cNvPr id="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考虑仪器的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考虑仪器的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维护成本</a:t>
                </a:r>
                <a:endParaRPr/>
              </a:p>
            </p:txBody>
          </p:sp>
          <p:sp>
            <p:nvSpPr>
              <p:cNvPr id="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使用：遵循测量规范和操作指南进行操作</a:t>
                </a:r>
                <a:endParaRPr/>
              </a:p>
            </p:txBody>
          </p:sp>
          <p:sp>
            <p:nvSpPr>
              <p:cNvPr id="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熟悉仪器的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注意仪器的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</a:t>
                </a:r>
                <a:endParaRPr/>
              </a:p>
            </p:txBody>
          </p:sp>
          <p:sp>
            <p:nvSpPr>
              <p:cNvPr id="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道路工程测量仪器与设备的选型与使用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维护：定期进行清洁、润滑和检查</a:t>
                </a:r>
                <a:endParaRPr/>
              </a:p>
            </p:txBody>
          </p:sp>
          <p:sp>
            <p:nvSpPr>
              <p:cNvPr id="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清洁仪器表面，防止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灰尘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污垢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影响精度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润滑仪器运动部件，保证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检查仪器各部分，发现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及时维修</a:t>
                </a:r>
                <a:endParaRPr/>
              </a:p>
            </p:txBody>
          </p:sp>
          <p:sp>
            <p:nvSpPr>
              <p:cNvPr id="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保养：遵循厂家建议和实际情况进行保养</a:t>
                </a:r>
                <a:endParaRPr/>
              </a:p>
            </p:txBody>
          </p:sp>
          <p:sp>
            <p:nvSpPr>
              <p:cNvPr id="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校准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精度检验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消耗品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易损件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保证仪器的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长期稳定运行</a:t>
                </a:r>
                <a:endParaRPr/>
              </a:p>
            </p:txBody>
          </p:sp>
          <p:sp>
            <p:nvSpPr>
              <p:cNvPr id="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道路工程测量仪器与设备的维护与保养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https://d.book118.com/558133124117006036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道路工程测量技术全面解析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2024-09-16T05:49:38.083</cp:lastPrinted>
  <dcterms:created xsi:type="dcterms:W3CDTF">2024-09-15T21:49:38Z</dcterms:created>
  <dcterms:modified xsi:type="dcterms:W3CDTF">2024-09-15T21:49:40Z</dcterms:modified>
</cp:coreProperties>
</file>