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240.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39" name="Shape 39"/>
          <p:cNvSpPr>
            <a:spLocks noGrp="1" noRot="1" noChangeAspect="1"/>
          </p:cNvSpPr>
          <p:nvPr>
            <p:ph type="sldImg"/>
            <p:custDataLst>
              <p:tags r:id="rId2"/>
            </p:custDataLst>
          </p:nvPr>
        </p:nvSpPr>
        <p:spPr>
          <a:xfrm>
            <a:off x="1143000" y="685800"/>
            <a:ext cx="4572000" cy="3429000"/>
          </a:xfrm>
          <a:prstGeom prst="rect">
            <a:avLst/>
          </a:prstGeom>
        </p:spPr>
      </p:sp>
      <p:sp>
        <p:nvSpPr>
          <p:cNvPr id="40" name="Shape 40"/>
          <p:cNvSpPr>
            <a:spLocks noGrp="1"/>
          </p:cNvSpPr>
          <p:nvPr>
            <p:ph type="body" sz="quarter" idx="1"/>
            <p:custDataLst>
              <p:tags r:id="rId3"/>
            </p:custDataLst>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tags" Target="../tags/tag23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6146" name="幻灯片图像占位符 1"/>
          <p:cNvSpPr>
            <a:spLocks noGrp="1" noRot="1" noChangeAspect="1"/>
          </p:cNvSpPr>
          <p:nvPr>
            <p:ph type="sldImg"/>
            <p:custDataLst>
              <p:tags r:id="rId4"/>
            </p:custDataLst>
          </p:nvPr>
        </p:nvSpPr>
        <p:spPr bwMode="auto">
          <a:xfrm>
            <a:off x="481013" y="1279525"/>
            <a:ext cx="6140450" cy="3454400"/>
          </a:xfrm>
          <a:prstGeom prst="rect">
            <a:avLst/>
          </a:prstGeom>
          <a:noFill/>
          <a:ln>
            <a:solidFill>
              <a:srgbClr val="000000"/>
            </a:solidFill>
            <a:round/>
          </a:ln>
        </p:spPr>
      </p:sp>
      <p:sp>
        <p:nvSpPr>
          <p:cNvPr id="6147" name="备注占位符 2"/>
          <p:cNvSpPr>
            <a:spLocks noGrp="1"/>
          </p:cNvSpPr>
          <p:nvPr>
            <p:ph type="body" idx="1"/>
            <p:custDataLst>
              <p:tags r:id="rId5"/>
            </p:custDataLst>
          </p:nvPr>
        </p:nvSpPr>
        <p:spPr bwMode="auto">
          <a:xfrm>
            <a:off x="685800" y="4400550"/>
            <a:ext cx="5486400" cy="3600450"/>
          </a:xfrm>
          <a:prstGeom prst="rect">
            <a:avLst/>
          </a:prstGeom>
          <a:noFill/>
          <a:ln w="9525">
            <a:noFill/>
            <a:round/>
          </a:ln>
        </p:spPr>
        <p:txBody>
          <a:bodyPr vert="horz"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5pPr>
          </a:lstStyle>
          <a:p>
            <a:pPr marL="0" lvl="0" indent="0" eaLnBrk="1" hangingPunct="1">
              <a:spcBef>
                <a:spcPct val="0"/>
              </a:spcBef>
            </a:pPr>
            <a:endParaRPr lang="zh-CN" altLang="en-US"/>
          </a:p>
        </p:txBody>
      </p:sp>
      <p:sp>
        <p:nvSpPr>
          <p:cNvPr id="6148" name="灯片编号占位符 3"/>
          <p:cNvSpPr>
            <a:spLocks noGrp="1"/>
          </p:cNvSpPr>
          <p:nvPr>
            <p:ph type="sldNum" idx="10"/>
            <p:custDataLst>
              <p:tags r:id="rId6"/>
            </p:custDataLst>
          </p:nvPr>
        </p:nvSpPr>
        <p:spPr>
          <a:xfrm>
            <a:off x="3884612" y="8685212"/>
            <a:ext cx="2971800" cy="458788"/>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909CF19-AA02-40F7-BF99-4E6B087DA932}" type="slidenum">
              <a:rPr lang="zh-CN" altLang="en-US" sz="1200">
                <a:solidFill>
                  <a:srgbClr val="000000"/>
                </a:solidFill>
                <a:latin typeface="Calibri" panose="020f0502020204030204" pitchFamily="34" charset="0"/>
                <a:ea typeface="宋体" panose="02010600030101010101" pitchFamily="2" charset="-122"/>
              </a:rPr>
              <a:t>2</a:t>
            </a:fld>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8193" name="幻灯片图像占位符 1"/>
          <p:cNvSpPr>
            <a:spLocks noGrp="1" noRot="1" noChangeAspect="1" noTextEdit="1"/>
          </p:cNvSpPr>
          <p:nvPr>
            <p:ph type="sldImg"/>
            <p:custDataLst>
              <p:tags r:id="rId4"/>
            </p:custDataLst>
          </p:nvPr>
        </p:nvSpPr>
        <p:spPr>
          <a:xfrm>
            <a:off x="381000" y="685800"/>
            <a:ext cx="6096000" cy="3429000"/>
          </a:xfrm>
          <a:ln>
            <a:miter/>
          </a:ln>
        </p:spPr>
      </p:sp>
      <p:sp>
        <p:nvSpPr>
          <p:cNvPr id="8194" name="备注占位符 2"/>
          <p:cNvSpPr>
            <a:spLocks noGrp="1"/>
          </p:cNvSpPr>
          <p:nvPr>
            <p:ph type="body" idx="1"/>
            <p:custDataLst>
              <p:tags r:id="rId5"/>
            </p:custDataLst>
          </p:nvPr>
        </p:nvSpPr>
        <p:spPr/>
        <p:txBody>
          <a:bodyPr wrap="square" lIns="91440" tIns="45720" rIns="91440" bIns="45720" anchor="t"/>
          <a:lstStyle/>
          <a:p>
            <a:pPr lvl="0" eaLnBrk="1" hangingPunct="1"/>
            <a:endParaRPr lang="zh-CN" altLang="en-US"/>
          </a:p>
        </p:txBody>
      </p:sp>
      <p:sp>
        <p:nvSpPr>
          <p:cNvPr id="4" name="灯片编号占位符 3"/>
          <p:cNvSpPr txBox="1">
            <a:spLocks noGrp="1"/>
          </p:cNvSpPr>
          <p:nvPr>
            <p:ph type="sldNum" sz="quarter" idx="10"/>
            <p:custDataLst>
              <p:tags r:id="rId6"/>
            </p:custDataLst>
          </p:nvPr>
        </p:nvSpPr>
        <p:spPr>
          <a:noFill/>
        </p:spPr>
        <p:txBody>
          <a:bodyPr lIns="91440" tIns="45720" rIns="91440" bIns="45720" rtlCol="0" anchor="b"/>
          <a:lstStyle/>
          <a:p>
            <a:pPr marL="0" marR="0" lvl="0" indent="0" algn="r" defTabSz="914400" rtl="0" eaLnBrk="1" fontAlgn="auto" latinLnBrk="0" hangingPunct="1">
              <a:lnSpc>
                <a:spcPct val="100000"/>
              </a:lnSpc>
              <a:spcBef>
                <a:spcPct val="0"/>
              </a:spcBef>
              <a:spcAft>
                <a:spcPct val="0"/>
              </a:spcAft>
              <a:buClrTx/>
              <a:buSzTx/>
              <a:buFontTx/>
              <a:buNone/>
              <a:defRPr/>
            </a:pPr>
            <a:fld id="{16E157D3-4941-4D14-89E2-96179485FD4C}" type="slidenum">
              <a:rPr kumimoji="0" lang="zh-CN" altLang="en-US" sz="1200" b="0" i="0" u="none" strike="noStrike" kern="1200" cap="none" spc="0" normalizeH="0" baseline="0" noProof="0" smtClean="0">
                <a:ln>
                  <a:noFill/>
                </a:ln>
                <a:solidFill>
                  <a:schemeClr val="tx1"/>
                </a:solidFill>
                <a:effectLst/>
                <a:uLnTx/>
                <a:uFillTx/>
                <a:latin typeface="+mn-lt"/>
                <a:ea typeface="+mn-ea"/>
                <a:cs typeface="+mn-cs"/>
              </a:rPr>
              <a:t>3</a:t>
            </a:fld>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4338" name="幻灯片图像占位符 1"/>
          <p:cNvSpPr>
            <a:spLocks noGrp="1" noRot="1" noChangeAspect="1"/>
          </p:cNvSpPr>
          <p:nvPr>
            <p:ph type="sldImg"/>
            <p:custDataLst>
              <p:tags r:id="rId4"/>
            </p:custDataLst>
          </p:nvPr>
        </p:nvSpPr>
        <p:spPr bwMode="auto">
          <a:xfrm>
            <a:off x="481013" y="1279525"/>
            <a:ext cx="6140450" cy="3454400"/>
          </a:xfrm>
          <a:prstGeom prst="rect">
            <a:avLst/>
          </a:prstGeom>
          <a:noFill/>
          <a:ln>
            <a:solidFill>
              <a:srgbClr val="000000"/>
            </a:solidFill>
            <a:round/>
          </a:ln>
        </p:spPr>
      </p:sp>
      <p:sp>
        <p:nvSpPr>
          <p:cNvPr id="14339" name="备注占位符 2"/>
          <p:cNvSpPr>
            <a:spLocks noGrp="1"/>
          </p:cNvSpPr>
          <p:nvPr>
            <p:ph type="body" idx="1"/>
            <p:custDataLst>
              <p:tags r:id="rId5"/>
            </p:custDataLst>
          </p:nvPr>
        </p:nvSpPr>
        <p:spPr bwMode="auto">
          <a:xfrm>
            <a:off x="685800" y="4400550"/>
            <a:ext cx="5486400" cy="3600450"/>
          </a:xfrm>
          <a:prstGeom prst="rect">
            <a:avLst/>
          </a:prstGeom>
          <a:noFill/>
          <a:ln w="9525">
            <a:noFill/>
            <a:round/>
          </a:ln>
        </p:spPr>
        <p:txBody>
          <a:bodyPr vert="horz"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5pPr>
          </a:lstStyle>
          <a:p>
            <a:pPr marL="0" lvl="0" indent="0" eaLnBrk="1" hangingPunct="1">
              <a:spcBef>
                <a:spcPct val="0"/>
              </a:spcBef>
            </a:pPr>
            <a:endParaRPr lang="zh-CN" altLang="en-US"/>
          </a:p>
        </p:txBody>
      </p:sp>
      <p:sp>
        <p:nvSpPr>
          <p:cNvPr id="14340" name="灯片编号占位符 3"/>
          <p:cNvSpPr>
            <a:spLocks noGrp="1"/>
          </p:cNvSpPr>
          <p:nvPr>
            <p:ph type="sldNum" idx="10"/>
            <p:custDataLst>
              <p:tags r:id="rId6"/>
            </p:custDataLst>
          </p:nvPr>
        </p:nvSpPr>
        <p:spPr>
          <a:xfrm>
            <a:off x="3884612" y="8685212"/>
            <a:ext cx="2971800" cy="458788"/>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CE487F13-CBB4-4FA9-B1B3-D17A459B2F1F}" type="slidenum">
              <a:rPr lang="zh-CN" altLang="en-US" sz="1200">
                <a:solidFill>
                  <a:srgbClr val="000000"/>
                </a:solidFill>
                <a:latin typeface="Calibri" panose="020f0502020204030204" pitchFamily="34" charset="0"/>
                <a:ea typeface="宋体" panose="02010600030101010101" pitchFamily="2" charset="-122"/>
              </a:rPr>
              <a:t>4</a:t>
            </a:fld>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4338" name="幻灯片图像占位符 1"/>
          <p:cNvSpPr>
            <a:spLocks noGrp="1" noRot="1" noChangeAspect="1"/>
          </p:cNvSpPr>
          <p:nvPr>
            <p:ph type="sldImg"/>
            <p:custDataLst>
              <p:tags r:id="rId4"/>
            </p:custDataLst>
          </p:nvPr>
        </p:nvSpPr>
        <p:spPr bwMode="auto">
          <a:xfrm>
            <a:off x="481013" y="1279525"/>
            <a:ext cx="6140450" cy="3454400"/>
          </a:xfrm>
          <a:prstGeom prst="rect">
            <a:avLst/>
          </a:prstGeom>
          <a:noFill/>
          <a:ln>
            <a:solidFill>
              <a:srgbClr val="000000"/>
            </a:solidFill>
            <a:round/>
          </a:ln>
        </p:spPr>
      </p:sp>
      <p:sp>
        <p:nvSpPr>
          <p:cNvPr id="14339" name="备注占位符 2"/>
          <p:cNvSpPr>
            <a:spLocks noGrp="1"/>
          </p:cNvSpPr>
          <p:nvPr>
            <p:ph type="body" idx="1"/>
            <p:custDataLst>
              <p:tags r:id="rId5"/>
            </p:custDataLst>
          </p:nvPr>
        </p:nvSpPr>
        <p:spPr bwMode="auto">
          <a:xfrm>
            <a:off x="685800" y="4400550"/>
            <a:ext cx="5486400" cy="3600450"/>
          </a:xfrm>
          <a:prstGeom prst="rect">
            <a:avLst/>
          </a:prstGeom>
          <a:noFill/>
          <a:ln w="9525">
            <a:noFill/>
            <a:round/>
          </a:ln>
        </p:spPr>
        <p:txBody>
          <a:bodyPr vert="horz"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5pPr>
          </a:lstStyle>
          <a:p>
            <a:pPr marL="0" lvl="0" indent="0" eaLnBrk="1" hangingPunct="1">
              <a:spcBef>
                <a:spcPct val="0"/>
              </a:spcBef>
            </a:pPr>
            <a:endParaRPr lang="zh-CN" altLang="en-US"/>
          </a:p>
        </p:txBody>
      </p:sp>
      <p:sp>
        <p:nvSpPr>
          <p:cNvPr id="14340" name="灯片编号占位符 3"/>
          <p:cNvSpPr>
            <a:spLocks noGrp="1"/>
          </p:cNvSpPr>
          <p:nvPr>
            <p:ph type="sldNum" idx="10"/>
            <p:custDataLst>
              <p:tags r:id="rId6"/>
            </p:custDataLst>
          </p:nvPr>
        </p:nvSpPr>
        <p:spPr>
          <a:xfrm>
            <a:off x="3884612" y="8685212"/>
            <a:ext cx="2971800" cy="458788"/>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CE487F13-CBB4-4FA9-B1B3-D17A459B2F1F}" type="slidenum">
              <a:rPr lang="zh-CN" altLang="en-US" sz="1200">
                <a:solidFill>
                  <a:srgbClr val="000000"/>
                </a:solidFill>
                <a:latin typeface="Calibri" panose="020f0502020204030204" pitchFamily="34" charset="0"/>
                <a:ea typeface="宋体" panose="02010600030101010101" pitchFamily="2" charset="-122"/>
              </a:rPr>
              <a:t>5</a:t>
            </a:fld>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6146" name="幻灯片图像占位符 1"/>
          <p:cNvSpPr>
            <a:spLocks noGrp="1" noRot="1" noChangeAspect="1"/>
          </p:cNvSpPr>
          <p:nvPr>
            <p:ph type="sldImg"/>
            <p:custDataLst>
              <p:tags r:id="rId4"/>
            </p:custDataLst>
          </p:nvPr>
        </p:nvSpPr>
        <p:spPr bwMode="auto">
          <a:xfrm>
            <a:off x="481013" y="1279525"/>
            <a:ext cx="6140450" cy="3454400"/>
          </a:xfrm>
          <a:prstGeom prst="rect">
            <a:avLst/>
          </a:prstGeom>
          <a:noFill/>
          <a:ln>
            <a:solidFill>
              <a:srgbClr val="000000"/>
            </a:solidFill>
            <a:round/>
          </a:ln>
        </p:spPr>
      </p:sp>
      <p:sp>
        <p:nvSpPr>
          <p:cNvPr id="6147" name="备注占位符 2"/>
          <p:cNvSpPr>
            <a:spLocks noGrp="1"/>
          </p:cNvSpPr>
          <p:nvPr>
            <p:ph type="body" idx="1"/>
            <p:custDataLst>
              <p:tags r:id="rId5"/>
            </p:custDataLst>
          </p:nvPr>
        </p:nvSpPr>
        <p:spPr bwMode="auto">
          <a:xfrm>
            <a:off x="685800" y="4400550"/>
            <a:ext cx="5486400" cy="3600450"/>
          </a:xfrm>
          <a:prstGeom prst="rect">
            <a:avLst/>
          </a:prstGeom>
          <a:noFill/>
          <a:ln w="9525">
            <a:noFill/>
            <a:round/>
          </a:ln>
        </p:spPr>
        <p:txBody>
          <a:bodyPr vert="horz"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5pPr>
          </a:lstStyle>
          <a:p>
            <a:pPr marL="0" lvl="0" indent="0" eaLnBrk="1" hangingPunct="1">
              <a:spcBef>
                <a:spcPct val="0"/>
              </a:spcBef>
            </a:pPr>
            <a:endParaRPr lang="zh-CN" altLang="en-US"/>
          </a:p>
        </p:txBody>
      </p:sp>
      <p:sp>
        <p:nvSpPr>
          <p:cNvPr id="6148" name="灯片编号占位符 3"/>
          <p:cNvSpPr>
            <a:spLocks noGrp="1"/>
          </p:cNvSpPr>
          <p:nvPr>
            <p:ph type="sldNum" idx="10"/>
            <p:custDataLst>
              <p:tags r:id="rId6"/>
            </p:custDataLst>
          </p:nvPr>
        </p:nvSpPr>
        <p:spPr>
          <a:xfrm>
            <a:off x="3884612" y="8685212"/>
            <a:ext cx="2971800" cy="458788"/>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909CF19-AA02-40F7-BF99-4E6B087DA932}" type="slidenum">
              <a:rPr lang="zh-CN" altLang="en-US" sz="1200">
                <a:solidFill>
                  <a:srgbClr val="000000"/>
                </a:solidFill>
                <a:latin typeface="Calibri" panose="020f0502020204030204" pitchFamily="34" charset="0"/>
                <a:ea typeface="宋体" panose="02010600030101010101" pitchFamily="2" charset="-122"/>
              </a:rPr>
              <a:t>6</a:t>
            </a:fld>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4338" name="幻灯片图像占位符 1"/>
          <p:cNvSpPr>
            <a:spLocks noGrp="1" noRot="1" noChangeAspect="1"/>
          </p:cNvSpPr>
          <p:nvPr>
            <p:ph type="sldImg"/>
            <p:custDataLst>
              <p:tags r:id="rId4"/>
            </p:custDataLst>
          </p:nvPr>
        </p:nvSpPr>
        <p:spPr bwMode="auto">
          <a:xfrm>
            <a:off x="481013" y="1279525"/>
            <a:ext cx="6140450" cy="3454400"/>
          </a:xfrm>
          <a:prstGeom prst="rect">
            <a:avLst/>
          </a:prstGeom>
          <a:noFill/>
          <a:ln>
            <a:solidFill>
              <a:srgbClr val="000000"/>
            </a:solidFill>
            <a:round/>
          </a:ln>
        </p:spPr>
      </p:sp>
      <p:sp>
        <p:nvSpPr>
          <p:cNvPr id="14339" name="备注占位符 2"/>
          <p:cNvSpPr>
            <a:spLocks noGrp="1"/>
          </p:cNvSpPr>
          <p:nvPr>
            <p:ph type="body" idx="1"/>
            <p:custDataLst>
              <p:tags r:id="rId5"/>
            </p:custDataLst>
          </p:nvPr>
        </p:nvSpPr>
        <p:spPr bwMode="auto">
          <a:xfrm>
            <a:off x="685800" y="4400550"/>
            <a:ext cx="5486400" cy="3600450"/>
          </a:xfrm>
          <a:prstGeom prst="rect">
            <a:avLst/>
          </a:prstGeom>
          <a:noFill/>
          <a:ln w="9525">
            <a:noFill/>
            <a:round/>
          </a:ln>
        </p:spPr>
        <p:txBody>
          <a:bodyPr vert="horz"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5pPr>
          </a:lstStyle>
          <a:p>
            <a:pPr marL="0" lvl="0" indent="0" eaLnBrk="1" hangingPunct="1">
              <a:spcBef>
                <a:spcPct val="0"/>
              </a:spcBef>
            </a:pPr>
            <a:endParaRPr lang="zh-CN" altLang="en-US"/>
          </a:p>
        </p:txBody>
      </p:sp>
      <p:sp>
        <p:nvSpPr>
          <p:cNvPr id="14340" name="灯片编号占位符 3"/>
          <p:cNvSpPr>
            <a:spLocks noGrp="1"/>
          </p:cNvSpPr>
          <p:nvPr>
            <p:ph type="sldNum" idx="10"/>
            <p:custDataLst>
              <p:tags r:id="rId6"/>
            </p:custDataLst>
          </p:nvPr>
        </p:nvSpPr>
        <p:spPr>
          <a:xfrm>
            <a:off x="3884612" y="8685212"/>
            <a:ext cx="2971800" cy="458788"/>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CE487F13-CBB4-4FA9-B1B3-D17A459B2F1F}" type="slidenum">
              <a:rPr lang="zh-CN" altLang="en-US" sz="1200">
                <a:solidFill>
                  <a:srgbClr val="000000"/>
                </a:solidFill>
                <a:latin typeface="Calibri" panose="020f0502020204030204" pitchFamily="34" charset="0"/>
                <a:ea typeface="宋体" panose="02010600030101010101" pitchFamily="2" charset="-122"/>
              </a:rPr>
              <a:t>8</a:t>
            </a:fld>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4338" name="幻灯片图像占位符 1"/>
          <p:cNvSpPr>
            <a:spLocks noGrp="1" noRot="1" noChangeAspect="1"/>
          </p:cNvSpPr>
          <p:nvPr>
            <p:ph type="sldImg"/>
            <p:custDataLst>
              <p:tags r:id="rId4"/>
            </p:custDataLst>
          </p:nvPr>
        </p:nvSpPr>
        <p:spPr bwMode="auto">
          <a:xfrm>
            <a:off x="481013" y="1279525"/>
            <a:ext cx="6140450" cy="3454400"/>
          </a:xfrm>
          <a:prstGeom prst="rect">
            <a:avLst/>
          </a:prstGeom>
          <a:noFill/>
          <a:ln>
            <a:solidFill>
              <a:srgbClr val="000000"/>
            </a:solidFill>
            <a:round/>
          </a:ln>
        </p:spPr>
      </p:sp>
      <p:sp>
        <p:nvSpPr>
          <p:cNvPr id="14339" name="备注占位符 2"/>
          <p:cNvSpPr>
            <a:spLocks noGrp="1"/>
          </p:cNvSpPr>
          <p:nvPr>
            <p:ph type="body" idx="1"/>
            <p:custDataLst>
              <p:tags r:id="rId5"/>
            </p:custDataLst>
          </p:nvPr>
        </p:nvSpPr>
        <p:spPr bwMode="auto">
          <a:xfrm>
            <a:off x="685800" y="4400550"/>
            <a:ext cx="5486400" cy="3600450"/>
          </a:xfrm>
          <a:prstGeom prst="rect">
            <a:avLst/>
          </a:prstGeom>
          <a:noFill/>
          <a:ln w="9525">
            <a:noFill/>
            <a:round/>
          </a:ln>
        </p:spPr>
        <p:txBody>
          <a:bodyPr vert="horz"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5pPr>
          </a:lstStyle>
          <a:p>
            <a:pPr marL="0" lvl="0" indent="0" eaLnBrk="1" hangingPunct="1">
              <a:spcBef>
                <a:spcPct val="0"/>
              </a:spcBef>
            </a:pPr>
            <a:endParaRPr lang="zh-CN" altLang="en-US"/>
          </a:p>
        </p:txBody>
      </p:sp>
      <p:sp>
        <p:nvSpPr>
          <p:cNvPr id="14340" name="灯片编号占位符 3"/>
          <p:cNvSpPr>
            <a:spLocks noGrp="1"/>
          </p:cNvSpPr>
          <p:nvPr>
            <p:ph type="sldNum" idx="10"/>
            <p:custDataLst>
              <p:tags r:id="rId6"/>
            </p:custDataLst>
          </p:nvPr>
        </p:nvSpPr>
        <p:spPr>
          <a:xfrm>
            <a:off x="3884612" y="8685212"/>
            <a:ext cx="2971800" cy="458788"/>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CE487F13-CBB4-4FA9-B1B3-D17A459B2F1F}" type="slidenum">
              <a:rPr lang="zh-CN" altLang="en-US" sz="1200">
                <a:solidFill>
                  <a:srgbClr val="000000"/>
                </a:solidFill>
                <a:latin typeface="Calibri" panose="020f0502020204030204" pitchFamily="34" charset="0"/>
                <a:ea typeface="宋体" panose="02010600030101010101" pitchFamily="2" charset="-122"/>
              </a:rPr>
              <a:t>9</a:t>
            </a:fld>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4338" name="幻灯片图像占位符 1"/>
          <p:cNvSpPr>
            <a:spLocks noGrp="1" noRot="1" noChangeAspect="1"/>
          </p:cNvSpPr>
          <p:nvPr>
            <p:ph type="sldImg"/>
            <p:custDataLst>
              <p:tags r:id="rId4"/>
            </p:custDataLst>
          </p:nvPr>
        </p:nvSpPr>
        <p:spPr bwMode="auto">
          <a:xfrm>
            <a:off x="481013" y="1279525"/>
            <a:ext cx="6140450" cy="3454400"/>
          </a:xfrm>
          <a:prstGeom prst="rect">
            <a:avLst/>
          </a:prstGeom>
          <a:noFill/>
          <a:ln>
            <a:solidFill>
              <a:srgbClr val="000000"/>
            </a:solidFill>
            <a:round/>
          </a:ln>
        </p:spPr>
      </p:sp>
      <p:sp>
        <p:nvSpPr>
          <p:cNvPr id="14339" name="备注占位符 2"/>
          <p:cNvSpPr>
            <a:spLocks noGrp="1"/>
          </p:cNvSpPr>
          <p:nvPr>
            <p:ph type="body" idx="1"/>
            <p:custDataLst>
              <p:tags r:id="rId5"/>
            </p:custDataLst>
          </p:nvPr>
        </p:nvSpPr>
        <p:spPr bwMode="auto">
          <a:xfrm>
            <a:off x="685800" y="4400550"/>
            <a:ext cx="5486400" cy="3600450"/>
          </a:xfrm>
          <a:prstGeom prst="rect">
            <a:avLst/>
          </a:prstGeom>
          <a:noFill/>
          <a:ln w="9525">
            <a:noFill/>
            <a:round/>
          </a:ln>
        </p:spPr>
        <p:txBody>
          <a:bodyPr vert="horz"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5pPr>
          </a:lstStyle>
          <a:p>
            <a:pPr marL="0" lvl="0" indent="0" eaLnBrk="1" hangingPunct="1">
              <a:spcBef>
                <a:spcPct val="0"/>
              </a:spcBef>
            </a:pPr>
            <a:endParaRPr lang="zh-CN" altLang="en-US"/>
          </a:p>
        </p:txBody>
      </p:sp>
      <p:sp>
        <p:nvSpPr>
          <p:cNvPr id="14340" name="灯片编号占位符 3"/>
          <p:cNvSpPr>
            <a:spLocks noGrp="1"/>
          </p:cNvSpPr>
          <p:nvPr>
            <p:ph type="sldNum" idx="10"/>
            <p:custDataLst>
              <p:tags r:id="rId6"/>
            </p:custDataLst>
          </p:nvPr>
        </p:nvSpPr>
        <p:spPr>
          <a:xfrm>
            <a:off x="3884612" y="8685212"/>
            <a:ext cx="2971800" cy="458788"/>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CE487F13-CBB4-4FA9-B1B3-D17A459B2F1F}" type="slidenum">
              <a:rPr lang="zh-CN" altLang="en-US" sz="1200">
                <a:solidFill>
                  <a:srgbClr val="000000"/>
                </a:solidFill>
                <a:latin typeface="Calibri" panose="020f0502020204030204" pitchFamily="34" charset="0"/>
                <a:ea typeface="宋体" panose="02010600030101010101" pitchFamily="2" charset="-122"/>
              </a:rPr>
              <a:t>10</a:t>
            </a:fld>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4338" name="幻灯片图像占位符 1"/>
          <p:cNvSpPr>
            <a:spLocks noGrp="1" noRot="1" noChangeAspect="1"/>
          </p:cNvSpPr>
          <p:nvPr>
            <p:ph type="sldImg"/>
            <p:custDataLst>
              <p:tags r:id="rId4"/>
            </p:custDataLst>
          </p:nvPr>
        </p:nvSpPr>
        <p:spPr bwMode="auto">
          <a:xfrm>
            <a:off x="481013" y="1279525"/>
            <a:ext cx="6140450" cy="3454400"/>
          </a:xfrm>
          <a:prstGeom prst="rect">
            <a:avLst/>
          </a:prstGeom>
          <a:noFill/>
          <a:ln>
            <a:solidFill>
              <a:srgbClr val="000000"/>
            </a:solidFill>
            <a:round/>
          </a:ln>
        </p:spPr>
      </p:sp>
      <p:sp>
        <p:nvSpPr>
          <p:cNvPr id="14339" name="备注占位符 2"/>
          <p:cNvSpPr>
            <a:spLocks noGrp="1"/>
          </p:cNvSpPr>
          <p:nvPr>
            <p:ph type="body" idx="1"/>
            <p:custDataLst>
              <p:tags r:id="rId5"/>
            </p:custDataLst>
          </p:nvPr>
        </p:nvSpPr>
        <p:spPr bwMode="auto">
          <a:xfrm>
            <a:off x="685800" y="4400550"/>
            <a:ext cx="5486400" cy="3600450"/>
          </a:xfrm>
          <a:prstGeom prst="rect">
            <a:avLst/>
          </a:prstGeom>
          <a:noFill/>
          <a:ln w="9525">
            <a:noFill/>
            <a:round/>
          </a:ln>
        </p:spPr>
        <p:txBody>
          <a:bodyPr vert="horz"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5pPr>
          </a:lstStyle>
          <a:p>
            <a:pPr marL="0" lvl="0" indent="0" eaLnBrk="1" hangingPunct="1">
              <a:spcBef>
                <a:spcPct val="0"/>
              </a:spcBef>
            </a:pPr>
            <a:endParaRPr lang="zh-CN" altLang="en-US"/>
          </a:p>
        </p:txBody>
      </p:sp>
      <p:sp>
        <p:nvSpPr>
          <p:cNvPr id="14340" name="灯片编号占位符 3"/>
          <p:cNvSpPr>
            <a:spLocks noGrp="1"/>
          </p:cNvSpPr>
          <p:nvPr>
            <p:ph type="sldNum" idx="10"/>
            <p:custDataLst>
              <p:tags r:id="rId6"/>
            </p:custDataLst>
          </p:nvPr>
        </p:nvSpPr>
        <p:spPr>
          <a:xfrm>
            <a:off x="3884612" y="8685212"/>
            <a:ext cx="2971800" cy="458788"/>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CE487F13-CBB4-4FA9-B1B3-D17A459B2F1F}" type="slidenum">
              <a:rPr lang="zh-CN" altLang="en-US" sz="1200">
                <a:solidFill>
                  <a:srgbClr val="000000"/>
                </a:solidFill>
                <a:latin typeface="Calibri" panose="020f0502020204030204" pitchFamily="34" charset="0"/>
                <a:ea typeface="宋体" panose="02010600030101010101" pitchFamily="2" charset="-122"/>
              </a:rPr>
              <a:t>11</a:t>
            </a:fld>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image" Target="../media/image1.jpeg" /><Relationship Id="rId3" Type="http://schemas.openxmlformats.org/officeDocument/2006/relationships/tags" Target="../tags/tag77.xml" /><Relationship Id="rId4"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3.xml" /><Relationship Id="rId10" Type="http://schemas.openxmlformats.org/officeDocument/2006/relationships/tags" Target="../tags/tag92.xml" /><Relationship Id="rId11" Type="http://schemas.openxmlformats.org/officeDocument/2006/relationships/tags" Target="../tags/tag93.xml" /><Relationship Id="rId12" Type="http://schemas.openxmlformats.org/officeDocument/2006/relationships/slideMaster" Target="../slideMasters/slideMaster2.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slideMaster" Target="../slideMasters/slideMaster2.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slideMaster" Target="../slideMasters/slideMaster2.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7.xml" /><Relationship Id="rId10" Type="http://schemas.openxmlformats.org/officeDocument/2006/relationships/tags" Target="../tags/tag126.xml" /><Relationship Id="rId11" Type="http://schemas.openxmlformats.org/officeDocument/2006/relationships/tags" Target="../tags/tag127.xml" /><Relationship Id="rId12" Type="http://schemas.openxmlformats.org/officeDocument/2006/relationships/slideMaster" Target="../slideMasters/slideMaster2.xml" /><Relationship Id="rId2" Type="http://schemas.openxmlformats.org/officeDocument/2006/relationships/tags" Target="../tags/tag118.xml" /><Relationship Id="rId3" Type="http://schemas.openxmlformats.org/officeDocument/2006/relationships/tags" Target="../tags/tag119.xml" /><Relationship Id="rId4" Type="http://schemas.openxmlformats.org/officeDocument/2006/relationships/tags" Target="../tags/tag120.xml" /><Relationship Id="rId5" Type="http://schemas.openxmlformats.org/officeDocument/2006/relationships/tags" Target="../tags/tag121.xml" /><Relationship Id="rId6" Type="http://schemas.openxmlformats.org/officeDocument/2006/relationships/tags" Target="../tags/tag122.xml" /><Relationship Id="rId7" Type="http://schemas.openxmlformats.org/officeDocument/2006/relationships/tags" Target="../tags/tag123.xml" /><Relationship Id="rId8" Type="http://schemas.openxmlformats.org/officeDocument/2006/relationships/tags" Target="../tags/tag124.xml" /><Relationship Id="rId9" Type="http://schemas.openxmlformats.org/officeDocument/2006/relationships/tags" Target="../tags/tag12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5F157A3F-3532-438F-B115-F84C90358BF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0F065FF1-5A67-4906-9390-134F231ED9B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E9E9F6C8-D297-4A39-8B14-4AB1F8532447}"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7FF44B95-E043-4F14-94CD-2600201C4A5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E4C276A8-ABD5-499E-A723-0923CB9FD2FF}"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255D9FAB-D452-48F8-B1BD-5F8EB804DFB7}"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AE66F4C0-3B3C-4DB7-8D23-954E3D647C90}"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374038AB-E804-4384-85E0-588F07660596}"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4C840F40-BE70-425B-A665-D64BFE9A3730}"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C911EAE2-8BA9-4025-B3CC-64A3E9A8A00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6B9CCC9-52B7-4DF2-B812-E2FF5788C047}"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_标题幻灯片">
    <p:spTree>
      <p:nvGrpSpPr>
        <p:cNvPr id="1" name=""/>
        <p:cNvGrpSpPr/>
        <p:nvPr>
          <p:custDataLst>
            <p:tags r:id="rId1"/>
          </p:custDataLst>
        </p:nvPr>
      </p:nvGrpSpPr>
      <p:grpSpPr>
        <a:xfrm>
          <a:off x="0" y="0"/>
          <a:ext cx="0" cy="0"/>
        </a:xfrm>
      </p:grpSpPr>
      <p:pic>
        <p:nvPicPr>
          <p:cNvPr id="7" name="图片 6" descr="法律与生活-封面修改李"/>
          <p:cNvPicPr>
            <a:picLocks noChangeAspect="1"/>
          </p:cNvPicPr>
          <p:nvPr userDrawn="1">
            <p:custDataLst>
              <p:tags r:id="rId3"/>
            </p:custDataLst>
          </p:nvPr>
        </p:nvPicPr>
        <p:blipFill>
          <a:blip r:embed="rId2"/>
          <a:stretch>
            <a:fillRect/>
          </a:stretch>
        </p:blipFill>
        <p:spPr>
          <a:xfrm>
            <a:off x="0" y="0"/>
            <a:ext cx="12190730" cy="6858635"/>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bg>
      <p:bgPr>
        <a:noFill/>
        <a:effectLst/>
      </p:bgPr>
    </p:bg>
    <p:spTree>
      <p:nvGrpSpPr>
        <p:cNvPr id="1" name=""/>
        <p:cNvGrpSpPr/>
        <p:nvPr>
          <p:custDataLst>
            <p:tags r:id="rId1"/>
          </p:custDataLst>
        </p:nvPr>
      </p:nvGrpSpPr>
      <p:grpSpPr>
        <a:xfrm>
          <a:off x="0" y="0"/>
          <a:ext cx="0" cy="0"/>
        </a:xfrm>
      </p:grpSpPr>
      <p:sp>
        <p:nvSpPr>
          <p:cNvPr id="12" name="等腰三角形 11"/>
          <p:cNvSpPr/>
          <p:nvPr userDrawn="1">
            <p:custDataLst>
              <p:tags r:id="rId2"/>
            </p:custDataLst>
          </p:nvPr>
        </p:nvSpPr>
        <p:spPr>
          <a:xfrm rot="5400000">
            <a:off x="-19685" y="46990"/>
            <a:ext cx="897890" cy="857885"/>
          </a:xfrm>
          <a:prstGeom prst="triangle">
            <a:avLst>
              <a:gd name="adj" fmla="val 23814"/>
            </a:avLst>
          </a:pr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9" name="任意多边形 8"/>
          <p:cNvSpPr/>
          <p:nvPr userDrawn="1">
            <p:custDataLst>
              <p:tags r:id="rId3"/>
            </p:custDataLst>
          </p:nvPr>
        </p:nvSpPr>
        <p:spPr>
          <a:xfrm>
            <a:off x="9010015" y="6710045"/>
            <a:ext cx="3181985" cy="170815"/>
          </a:xfrm>
          <a:custGeom>
            <a:gdLst>
              <a:gd name="connsiteX0" fmla="*/ 55245 w 2289640"/>
              <a:gd name="connsiteY0" fmla="*/ 0 h 220980"/>
              <a:gd name="connsiteX1" fmla="*/ 2289640 w 2289640"/>
              <a:gd name="connsiteY1" fmla="*/ 0 h 220980"/>
              <a:gd name="connsiteX2" fmla="*/ 2289640 w 2289640"/>
              <a:gd name="connsiteY2" fmla="*/ 220980 h 220980"/>
              <a:gd name="connsiteX3" fmla="*/ 0 w 2289640"/>
              <a:gd name="connsiteY3" fmla="*/ 220980 h 220980"/>
              <a:gd name="connsiteX4" fmla="*/ 55245 w 2289640"/>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89640" h="220977">
                <a:moveTo>
                  <a:pt x="55245" y="0"/>
                </a:moveTo>
                <a:lnTo>
                  <a:pt x="2289640" y="0"/>
                </a:lnTo>
                <a:lnTo>
                  <a:pt x="2289640" y="220980"/>
                </a:lnTo>
                <a:lnTo>
                  <a:pt x="0" y="220980"/>
                </a:lnTo>
                <a:lnTo>
                  <a:pt x="55245" y="0"/>
                </a:lnTo>
                <a:close/>
              </a:path>
            </a:pathLst>
          </a:custGeom>
          <a:solidFill>
            <a:srgbClr val="E8F3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0" name="任意多边形 9"/>
          <p:cNvSpPr/>
          <p:nvPr userDrawn="1">
            <p:custDataLst>
              <p:tags r:id="rId4"/>
            </p:custDataLst>
          </p:nvPr>
        </p:nvSpPr>
        <p:spPr>
          <a:xfrm>
            <a:off x="-1" y="6710040"/>
            <a:ext cx="9139148" cy="170537"/>
          </a:xfrm>
          <a:custGeom>
            <a:gdLst>
              <a:gd name="connsiteX0" fmla="*/ 0 w 6854361"/>
              <a:gd name="connsiteY0" fmla="*/ 0 h 220980"/>
              <a:gd name="connsiteX1" fmla="*/ 6854361 w 6854361"/>
              <a:gd name="connsiteY1" fmla="*/ 0 h 220980"/>
              <a:gd name="connsiteX2" fmla="*/ 6799116 w 6854361"/>
              <a:gd name="connsiteY2" fmla="*/ 220980 h 220980"/>
              <a:gd name="connsiteX3" fmla="*/ 0 w 6854361"/>
              <a:gd name="connsiteY3" fmla="*/ 220980 h 220980"/>
              <a:gd name="connsiteX4" fmla="*/ 0 w 6854361"/>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6854361" h="220977">
                <a:moveTo>
                  <a:pt x="0" y="0"/>
                </a:moveTo>
                <a:lnTo>
                  <a:pt x="6854361" y="0"/>
                </a:lnTo>
                <a:lnTo>
                  <a:pt x="6799116" y="220980"/>
                </a:lnTo>
                <a:lnTo>
                  <a:pt x="0" y="220980"/>
                </a:lnTo>
                <a:lnTo>
                  <a:pt x="0" y="0"/>
                </a:lnTo>
                <a:close/>
              </a:path>
            </a:pathLst>
          </a:cu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3" name="等腰三角形 2"/>
          <p:cNvSpPr/>
          <p:nvPr userDrawn="1">
            <p:custDataLst>
              <p:tags r:id="rId5"/>
            </p:custDataLst>
          </p:nvPr>
        </p:nvSpPr>
        <p:spPr>
          <a:xfrm rot="16200000" flipH="1">
            <a:off x="597535" y="246380"/>
            <a:ext cx="262255" cy="250825"/>
          </a:xfrm>
          <a:prstGeom prst="triangle">
            <a:avLst>
              <a:gd name="adj" fmla="val 77003"/>
            </a:avLst>
          </a:prstGeom>
          <a:solidFill>
            <a:srgbClr val="DDE1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Tree>
  </p:cSld>
  <p:clrMapOvr>
    <a:masterClrMapping/>
  </p:clrMapOvr>
  <mc:AlternateContent>
    <mc:Choice xmlns:p14="http://schemas.microsoft.com/office/powerpoint/2010/main" Requires="p14">
      <p:transition spd="med" p14:dur="699"/>
    </mc:Choice>
    <mc:Fallback>
      <p:transition spd="med"/>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矩形 1"/>
          <p:cNvSpPr/>
          <p:nvPr userDrawn="1">
            <p:custDataLst>
              <p:tags r:id="rId2"/>
            </p:custDataLst>
          </p:nvPr>
        </p:nvSpPr>
        <p:spPr>
          <a:xfrm>
            <a:off x="1337945" y="-1270"/>
            <a:ext cx="7983220" cy="62103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p>
        </p:txBody>
      </p:sp>
      <p:sp>
        <p:nvSpPr>
          <p:cNvPr id="6" name="Freeform 5"/>
          <p:cNvSpPr>
            <a:spLocks noEditPoints="1"/>
          </p:cNvSpPr>
          <p:nvPr userDrawn="1">
            <p:custDataLst>
              <p:tags r:id="rId3"/>
            </p:custDataLst>
          </p:nvPr>
        </p:nvSpPr>
        <p:spPr bwMode="auto">
          <a:xfrm>
            <a:off x="1336808" y="-469"/>
            <a:ext cx="1875179" cy="714036"/>
          </a:xfrm>
          <a:custGeom>
            <a:gdLst>
              <a:gd name="T0" fmla="*/ 562 w 562"/>
              <a:gd name="T1" fmla="*/ 32 h 214"/>
              <a:gd name="T2" fmla="*/ 562 w 562"/>
              <a:gd name="T3" fmla="*/ 118 h 214"/>
              <a:gd name="T4" fmla="*/ 562 w 562"/>
              <a:gd name="T5" fmla="*/ 180 h 214"/>
              <a:gd name="T6" fmla="*/ 560 w 562"/>
              <a:gd name="T7" fmla="*/ 184 h 214"/>
              <a:gd name="T8" fmla="*/ 444 w 562"/>
              <a:gd name="T9" fmla="*/ 184 h 214"/>
              <a:gd name="T10" fmla="*/ 316 w 562"/>
              <a:gd name="T11" fmla="*/ 184 h 214"/>
              <a:gd name="T12" fmla="*/ 282 w 562"/>
              <a:gd name="T13" fmla="*/ 212 h 214"/>
              <a:gd name="T14" fmla="*/ 280 w 562"/>
              <a:gd name="T15" fmla="*/ 212 h 214"/>
              <a:gd name="T16" fmla="*/ 246 w 562"/>
              <a:gd name="T17" fmla="*/ 184 h 214"/>
              <a:gd name="T18" fmla="*/ 142 w 562"/>
              <a:gd name="T19" fmla="*/ 184 h 214"/>
              <a:gd name="T20" fmla="*/ 56 w 562"/>
              <a:gd name="T21" fmla="*/ 184 h 214"/>
              <a:gd name="T22" fmla="*/ 2 w 562"/>
              <a:gd name="T23" fmla="*/ 184 h 214"/>
              <a:gd name="T24" fmla="*/ 0 w 562"/>
              <a:gd name="T25" fmla="*/ 180 h 214"/>
              <a:gd name="T26" fmla="*/ 0 w 562"/>
              <a:gd name="T27" fmla="*/ 82 h 214"/>
              <a:gd name="T28" fmla="*/ 0 w 562"/>
              <a:gd name="T29" fmla="*/ 0 h 214"/>
              <a:gd name="T30" fmla="*/ 4 w 562"/>
              <a:gd name="T31" fmla="*/ 54 h 214"/>
              <a:gd name="T32" fmla="*/ 4 w 562"/>
              <a:gd name="T33" fmla="*/ 178 h 214"/>
              <a:gd name="T34" fmla="*/ 78 w 562"/>
              <a:gd name="T35" fmla="*/ 178 h 214"/>
              <a:gd name="T36" fmla="*/ 194 w 562"/>
              <a:gd name="T37" fmla="*/ 178 h 214"/>
              <a:gd name="T38" fmla="*/ 248 w 562"/>
              <a:gd name="T39" fmla="*/ 178 h 214"/>
              <a:gd name="T40" fmla="*/ 264 w 562"/>
              <a:gd name="T41" fmla="*/ 194 h 214"/>
              <a:gd name="T42" fmla="*/ 298 w 562"/>
              <a:gd name="T43" fmla="*/ 192 h 214"/>
              <a:gd name="T44" fmla="*/ 314 w 562"/>
              <a:gd name="T45" fmla="*/ 178 h 214"/>
              <a:gd name="T46" fmla="*/ 352 w 562"/>
              <a:gd name="T47" fmla="*/ 178 h 214"/>
              <a:gd name="T48" fmla="*/ 470 w 562"/>
              <a:gd name="T49" fmla="*/ 178 h 214"/>
              <a:gd name="T50" fmla="*/ 556 w 562"/>
              <a:gd name="T51" fmla="*/ 178 h 214"/>
              <a:gd name="T52" fmla="*/ 558 w 562"/>
              <a:gd name="T53" fmla="*/ 76 h 214"/>
              <a:gd name="T54" fmla="*/ 558 w 562"/>
              <a:gd name="T55" fmla="*/ 0 h 214"/>
              <a:gd name="T56" fmla="*/ 562 w 562"/>
              <a:gd name="T57" fmla="*/ 0 h 214"/>
              <a:gd name="T58" fmla="*/ 14 w 562"/>
              <a:gd name="T59" fmla="*/ 44 h 214"/>
              <a:gd name="T60" fmla="*/ 14 w 562"/>
              <a:gd name="T61" fmla="*/ 132 h 214"/>
              <a:gd name="T62" fmla="*/ 80 w 562"/>
              <a:gd name="T63" fmla="*/ 170 h 214"/>
              <a:gd name="T64" fmla="*/ 192 w 562"/>
              <a:gd name="T65" fmla="*/ 170 h 214"/>
              <a:gd name="T66" fmla="*/ 258 w 562"/>
              <a:gd name="T67" fmla="*/ 176 h 214"/>
              <a:gd name="T68" fmla="*/ 304 w 562"/>
              <a:gd name="T69" fmla="*/ 176 h 214"/>
              <a:gd name="T70" fmla="*/ 348 w 562"/>
              <a:gd name="T71" fmla="*/ 170 h 214"/>
              <a:gd name="T72" fmla="*/ 482 w 562"/>
              <a:gd name="T73" fmla="*/ 170 h 214"/>
              <a:gd name="T74" fmla="*/ 548 w 562"/>
              <a:gd name="T75" fmla="*/ 144 h 214"/>
              <a:gd name="T76" fmla="*/ 548 w 562"/>
              <a:gd name="T77" fmla="*/ 46 h 214"/>
              <a:gd name="T78" fmla="*/ 14 w 562"/>
              <a:gd name="T79" fmla="*/ 0 h 2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62" h="214">
                <a:moveTo>
                  <a:pt x="562" y="0"/>
                </a:moveTo>
                <a:lnTo>
                  <a:pt x="562" y="32"/>
                </a:lnTo>
                <a:lnTo>
                  <a:pt x="562" y="82"/>
                </a:lnTo>
                <a:lnTo>
                  <a:pt x="562" y="118"/>
                </a:lnTo>
                <a:lnTo>
                  <a:pt x="562" y="162"/>
                </a:lnTo>
                <a:lnTo>
                  <a:pt x="562" y="180"/>
                </a:lnTo>
                <a:lnTo>
                  <a:pt x="562" y="184"/>
                </a:lnTo>
                <a:lnTo>
                  <a:pt x="560" y="184"/>
                </a:lnTo>
                <a:lnTo>
                  <a:pt x="514" y="184"/>
                </a:lnTo>
                <a:lnTo>
                  <a:pt x="444" y="184"/>
                </a:lnTo>
                <a:lnTo>
                  <a:pt x="374" y="184"/>
                </a:lnTo>
                <a:lnTo>
                  <a:pt x="316" y="184"/>
                </a:lnTo>
                <a:lnTo>
                  <a:pt x="300" y="198"/>
                </a:lnTo>
                <a:lnTo>
                  <a:pt x="282" y="212"/>
                </a:lnTo>
                <a:lnTo>
                  <a:pt x="280" y="214"/>
                </a:lnTo>
                <a:lnTo>
                  <a:pt x="280" y="212"/>
                </a:lnTo>
                <a:lnTo>
                  <a:pt x="264" y="200"/>
                </a:lnTo>
                <a:lnTo>
                  <a:pt x="246" y="184"/>
                </a:lnTo>
                <a:lnTo>
                  <a:pt x="202" y="184"/>
                </a:lnTo>
                <a:lnTo>
                  <a:pt x="142" y="184"/>
                </a:lnTo>
                <a:lnTo>
                  <a:pt x="96" y="184"/>
                </a:lnTo>
                <a:lnTo>
                  <a:pt x="56" y="184"/>
                </a:lnTo>
                <a:lnTo>
                  <a:pt x="26" y="184"/>
                </a:lnTo>
                <a:lnTo>
                  <a:pt x="2" y="184"/>
                </a:lnTo>
                <a:lnTo>
                  <a:pt x="0" y="184"/>
                </a:lnTo>
                <a:lnTo>
                  <a:pt x="0" y="180"/>
                </a:lnTo>
                <a:lnTo>
                  <a:pt x="0" y="140"/>
                </a:lnTo>
                <a:lnTo>
                  <a:pt x="0" y="82"/>
                </a:lnTo>
                <a:lnTo>
                  <a:pt x="0" y="28"/>
                </a:lnTo>
                <a:lnTo>
                  <a:pt x="0" y="0"/>
                </a:lnTo>
                <a:lnTo>
                  <a:pt x="4" y="0"/>
                </a:lnTo>
                <a:lnTo>
                  <a:pt x="4" y="54"/>
                </a:lnTo>
                <a:lnTo>
                  <a:pt x="4" y="112"/>
                </a:lnTo>
                <a:lnTo>
                  <a:pt x="4" y="178"/>
                </a:lnTo>
                <a:lnTo>
                  <a:pt x="38" y="178"/>
                </a:lnTo>
                <a:lnTo>
                  <a:pt x="78" y="178"/>
                </a:lnTo>
                <a:lnTo>
                  <a:pt x="136" y="178"/>
                </a:lnTo>
                <a:lnTo>
                  <a:pt x="194" y="178"/>
                </a:lnTo>
                <a:lnTo>
                  <a:pt x="246" y="178"/>
                </a:lnTo>
                <a:lnTo>
                  <a:pt x="248" y="178"/>
                </a:lnTo>
                <a:lnTo>
                  <a:pt x="248" y="180"/>
                </a:lnTo>
                <a:lnTo>
                  <a:pt x="264" y="194"/>
                </a:lnTo>
                <a:lnTo>
                  <a:pt x="280" y="208"/>
                </a:lnTo>
                <a:lnTo>
                  <a:pt x="298" y="192"/>
                </a:lnTo>
                <a:lnTo>
                  <a:pt x="314" y="180"/>
                </a:lnTo>
                <a:lnTo>
                  <a:pt x="314" y="178"/>
                </a:lnTo>
                <a:lnTo>
                  <a:pt x="316" y="178"/>
                </a:lnTo>
                <a:lnTo>
                  <a:pt x="352" y="178"/>
                </a:lnTo>
                <a:lnTo>
                  <a:pt x="420" y="178"/>
                </a:lnTo>
                <a:lnTo>
                  <a:pt x="470" y="178"/>
                </a:lnTo>
                <a:lnTo>
                  <a:pt x="510" y="178"/>
                </a:lnTo>
                <a:lnTo>
                  <a:pt x="556" y="178"/>
                </a:lnTo>
                <a:lnTo>
                  <a:pt x="556" y="134"/>
                </a:lnTo>
                <a:lnTo>
                  <a:pt x="558" y="76"/>
                </a:lnTo>
                <a:lnTo>
                  <a:pt x="558" y="44"/>
                </a:lnTo>
                <a:lnTo>
                  <a:pt x="558" y="0"/>
                </a:lnTo>
                <a:lnTo>
                  <a:pt x="562" y="0"/>
                </a:lnTo>
                <a:lnTo>
                  <a:pt x="562" y="0"/>
                </a:lnTo>
                <a:close/>
                <a:moveTo>
                  <a:pt x="14" y="0"/>
                </a:moveTo>
                <a:lnTo>
                  <a:pt x="14" y="44"/>
                </a:lnTo>
                <a:lnTo>
                  <a:pt x="14" y="92"/>
                </a:lnTo>
                <a:lnTo>
                  <a:pt x="14" y="132"/>
                </a:lnTo>
                <a:lnTo>
                  <a:pt x="14" y="170"/>
                </a:lnTo>
                <a:lnTo>
                  <a:pt x="80" y="170"/>
                </a:lnTo>
                <a:lnTo>
                  <a:pt x="134" y="170"/>
                </a:lnTo>
                <a:lnTo>
                  <a:pt x="192" y="170"/>
                </a:lnTo>
                <a:lnTo>
                  <a:pt x="250" y="170"/>
                </a:lnTo>
                <a:lnTo>
                  <a:pt x="258" y="176"/>
                </a:lnTo>
                <a:lnTo>
                  <a:pt x="280" y="196"/>
                </a:lnTo>
                <a:lnTo>
                  <a:pt x="304" y="176"/>
                </a:lnTo>
                <a:lnTo>
                  <a:pt x="310" y="170"/>
                </a:lnTo>
                <a:lnTo>
                  <a:pt x="348" y="170"/>
                </a:lnTo>
                <a:lnTo>
                  <a:pt x="406" y="170"/>
                </a:lnTo>
                <a:lnTo>
                  <a:pt x="482" y="170"/>
                </a:lnTo>
                <a:lnTo>
                  <a:pt x="548" y="170"/>
                </a:lnTo>
                <a:lnTo>
                  <a:pt x="548" y="144"/>
                </a:lnTo>
                <a:lnTo>
                  <a:pt x="548" y="104"/>
                </a:lnTo>
                <a:lnTo>
                  <a:pt x="548" y="46"/>
                </a:lnTo>
                <a:lnTo>
                  <a:pt x="548" y="0"/>
                </a:lnTo>
                <a:lnTo>
                  <a:pt x="14" y="0"/>
                </a:lnTo>
                <a:close/>
              </a:path>
            </a:pathLst>
          </a:custGeom>
          <a:solidFill>
            <a:srgbClr val="BEC4FF"/>
          </a:solidFill>
          <a:ln>
            <a:noFill/>
          </a:ln>
        </p:spPr>
        <p:txBody>
          <a:bodyPr vert="horz" wrap="square" lIns="121920" tIns="60960" rIns="121920" bIns="60960" numCol="1" anchor="t" anchorCtr="0" compatLnSpc="1"/>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endParaRPr lang="zh-CN" altLang="en-US" sz="1600" kern="0">
              <a:solidFill>
                <a:sysClr val="windowText" lastClr="000000"/>
              </a:solidFill>
            </a:endParaRPr>
          </a:p>
        </p:txBody>
      </p:sp>
      <p:sp>
        <p:nvSpPr>
          <p:cNvPr id="7" name="眉头"/>
          <p:cNvSpPr txBox="1"/>
          <p:nvPr userDrawn="1">
            <p:custDataLst>
              <p:tags r:id="rId4"/>
            </p:custDataLst>
          </p:nvPr>
        </p:nvSpPr>
        <p:spPr>
          <a:xfrm>
            <a:off x="1672341" y="109907"/>
            <a:ext cx="120396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b="1" kern="0">
                <a:solidFill>
                  <a:schemeClr val="bg1"/>
                </a:solidFill>
                <a:latin typeface="方正正黑简体" pitchFamily="2" charset="-122"/>
                <a:ea typeface="方正正黑简体" pitchFamily="2" charset="-122"/>
              </a:rPr>
              <a:t>学习目标</a:t>
            </a:r>
          </a:p>
        </p:txBody>
      </p:sp>
      <p:sp>
        <p:nvSpPr>
          <p:cNvPr id="8" name="眉头"/>
          <p:cNvSpPr txBox="1"/>
          <p:nvPr userDrawn="1">
            <p:custDataLst>
              <p:tags r:id="rId5"/>
            </p:custDataLst>
          </p:nvPr>
        </p:nvSpPr>
        <p:spPr>
          <a:xfrm>
            <a:off x="3754506" y="119432"/>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新知讲授</a:t>
            </a:r>
          </a:p>
        </p:txBody>
      </p:sp>
      <p:sp>
        <p:nvSpPr>
          <p:cNvPr id="11" name="眉头"/>
          <p:cNvSpPr txBox="1"/>
          <p:nvPr userDrawn="1">
            <p:custDataLst>
              <p:tags r:id="rId6"/>
            </p:custDataLst>
          </p:nvPr>
        </p:nvSpPr>
        <p:spPr>
          <a:xfrm>
            <a:off x="5503931" y="118797"/>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课堂总结</a:t>
            </a:r>
          </a:p>
        </p:txBody>
      </p:sp>
      <p:sp>
        <p:nvSpPr>
          <p:cNvPr id="12" name="等腰三角形 11"/>
          <p:cNvSpPr/>
          <p:nvPr userDrawn="1">
            <p:custDataLst>
              <p:tags r:id="rId7"/>
            </p:custDataLst>
          </p:nvPr>
        </p:nvSpPr>
        <p:spPr>
          <a:xfrm rot="5400000">
            <a:off x="-24130" y="19685"/>
            <a:ext cx="897890" cy="857885"/>
          </a:xfrm>
          <a:prstGeom prst="triangle">
            <a:avLst>
              <a:gd name="adj" fmla="val 23814"/>
            </a:avLst>
          </a:pr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srgbClr val="2A9DE3"/>
              </a:solidFill>
            </a:endParaRPr>
          </a:p>
        </p:txBody>
      </p:sp>
      <p:sp>
        <p:nvSpPr>
          <p:cNvPr id="13" name="等腰三角形 12"/>
          <p:cNvSpPr/>
          <p:nvPr userDrawn="1">
            <p:custDataLst>
              <p:tags r:id="rId8"/>
            </p:custDataLst>
          </p:nvPr>
        </p:nvSpPr>
        <p:spPr>
          <a:xfrm rot="16200000" flipH="1">
            <a:off x="587375" y="231140"/>
            <a:ext cx="262255" cy="250825"/>
          </a:xfrm>
          <a:prstGeom prst="triangle">
            <a:avLst>
              <a:gd name="adj" fmla="val 77003"/>
            </a:avLst>
          </a:prstGeom>
          <a:solidFill>
            <a:srgbClr val="DDE1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9" name="任意多边形 8"/>
          <p:cNvSpPr/>
          <p:nvPr userDrawn="1">
            <p:custDataLst>
              <p:tags r:id="rId9"/>
            </p:custDataLst>
          </p:nvPr>
        </p:nvSpPr>
        <p:spPr>
          <a:xfrm>
            <a:off x="9060180" y="6710045"/>
            <a:ext cx="3131820" cy="147955"/>
          </a:xfrm>
          <a:custGeom>
            <a:gdLst>
              <a:gd name="connsiteX0" fmla="*/ 55245 w 2289640"/>
              <a:gd name="connsiteY0" fmla="*/ 0 h 220980"/>
              <a:gd name="connsiteX1" fmla="*/ 2289640 w 2289640"/>
              <a:gd name="connsiteY1" fmla="*/ 0 h 220980"/>
              <a:gd name="connsiteX2" fmla="*/ 2289640 w 2289640"/>
              <a:gd name="connsiteY2" fmla="*/ 220980 h 220980"/>
              <a:gd name="connsiteX3" fmla="*/ 0 w 2289640"/>
              <a:gd name="connsiteY3" fmla="*/ 220980 h 220980"/>
              <a:gd name="connsiteX4" fmla="*/ 55245 w 2289640"/>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89640" h="220977">
                <a:moveTo>
                  <a:pt x="55245" y="0"/>
                </a:moveTo>
                <a:lnTo>
                  <a:pt x="2289640" y="0"/>
                </a:lnTo>
                <a:lnTo>
                  <a:pt x="2289640" y="220980"/>
                </a:lnTo>
                <a:lnTo>
                  <a:pt x="0" y="220980"/>
                </a:lnTo>
                <a:lnTo>
                  <a:pt x="55245" y="0"/>
                </a:lnTo>
                <a:close/>
              </a:path>
            </a:pathLst>
          </a:custGeom>
          <a:solidFill>
            <a:srgbClr val="E8F3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0" name="任意多边形 9"/>
          <p:cNvSpPr/>
          <p:nvPr userDrawn="1">
            <p:custDataLst>
              <p:tags r:id="rId10"/>
            </p:custDataLst>
          </p:nvPr>
        </p:nvSpPr>
        <p:spPr>
          <a:xfrm>
            <a:off x="-1" y="6710040"/>
            <a:ext cx="9139148" cy="170537"/>
          </a:xfrm>
          <a:custGeom>
            <a:gdLst>
              <a:gd name="connsiteX0" fmla="*/ 0 w 6854361"/>
              <a:gd name="connsiteY0" fmla="*/ 0 h 220980"/>
              <a:gd name="connsiteX1" fmla="*/ 6854361 w 6854361"/>
              <a:gd name="connsiteY1" fmla="*/ 0 h 220980"/>
              <a:gd name="connsiteX2" fmla="*/ 6799116 w 6854361"/>
              <a:gd name="connsiteY2" fmla="*/ 220980 h 220980"/>
              <a:gd name="connsiteX3" fmla="*/ 0 w 6854361"/>
              <a:gd name="connsiteY3" fmla="*/ 220980 h 220980"/>
              <a:gd name="connsiteX4" fmla="*/ 0 w 6854361"/>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6854361" h="220977">
                <a:moveTo>
                  <a:pt x="0" y="0"/>
                </a:moveTo>
                <a:lnTo>
                  <a:pt x="6854361" y="0"/>
                </a:lnTo>
                <a:lnTo>
                  <a:pt x="6799116" y="220980"/>
                </a:lnTo>
                <a:lnTo>
                  <a:pt x="0" y="220980"/>
                </a:lnTo>
                <a:lnTo>
                  <a:pt x="0" y="0"/>
                </a:lnTo>
                <a:close/>
              </a:path>
            </a:pathLst>
          </a:cu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3" name="眉头"/>
          <p:cNvSpPr txBox="1"/>
          <p:nvPr userDrawn="1">
            <p:custDataLst>
              <p:tags r:id="rId11"/>
            </p:custDataLst>
          </p:nvPr>
        </p:nvSpPr>
        <p:spPr>
          <a:xfrm>
            <a:off x="7353051" y="104192"/>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当堂检测</a:t>
            </a:r>
          </a:p>
        </p:txBody>
      </p:sp>
    </p:spTree>
  </p:cSld>
  <p:clrMapOvr>
    <a:masterClrMapping/>
  </p:clrMapOvr>
  <mc:AlternateContent>
    <mc:Choice xmlns:p14="http://schemas.microsoft.com/office/powerpoint/2010/main" Requires="p14">
      <p:transition spd="med" p14:dur="699"/>
    </mc:Choice>
    <mc:Fallback>
      <p:transition spd="med"/>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bg>
      <p:bgPr>
        <a:noFill/>
        <a:effectLst/>
      </p:bgPr>
    </p:bg>
    <p:spTree>
      <p:nvGrpSpPr>
        <p:cNvPr id="1" name=""/>
        <p:cNvGrpSpPr/>
        <p:nvPr>
          <p:custDataLst>
            <p:tags r:id="rId1"/>
          </p:custDataLst>
        </p:nvPr>
      </p:nvGrpSpPr>
      <p:grpSpPr>
        <a:xfrm>
          <a:off x="0" y="0"/>
          <a:ext cx="0" cy="0"/>
        </a:xfrm>
      </p:grpSpPr>
      <p:sp>
        <p:nvSpPr>
          <p:cNvPr id="16" name="矩形 15"/>
          <p:cNvSpPr/>
          <p:nvPr userDrawn="1">
            <p:custDataLst>
              <p:tags r:id="rId2"/>
            </p:custDataLst>
          </p:nvPr>
        </p:nvSpPr>
        <p:spPr>
          <a:xfrm>
            <a:off x="1337945" y="-1270"/>
            <a:ext cx="7983220" cy="62103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p>
        </p:txBody>
      </p:sp>
      <p:sp>
        <p:nvSpPr>
          <p:cNvPr id="17" name="Freeform 5"/>
          <p:cNvSpPr>
            <a:spLocks noEditPoints="1"/>
          </p:cNvSpPr>
          <p:nvPr userDrawn="1">
            <p:custDataLst>
              <p:tags r:id="rId3"/>
            </p:custDataLst>
          </p:nvPr>
        </p:nvSpPr>
        <p:spPr bwMode="auto">
          <a:xfrm>
            <a:off x="3416433" y="166"/>
            <a:ext cx="1875179" cy="714036"/>
          </a:xfrm>
          <a:custGeom>
            <a:gdLst>
              <a:gd name="T0" fmla="*/ 562 w 562"/>
              <a:gd name="T1" fmla="*/ 32 h 214"/>
              <a:gd name="T2" fmla="*/ 562 w 562"/>
              <a:gd name="T3" fmla="*/ 118 h 214"/>
              <a:gd name="T4" fmla="*/ 562 w 562"/>
              <a:gd name="T5" fmla="*/ 180 h 214"/>
              <a:gd name="T6" fmla="*/ 560 w 562"/>
              <a:gd name="T7" fmla="*/ 184 h 214"/>
              <a:gd name="T8" fmla="*/ 444 w 562"/>
              <a:gd name="T9" fmla="*/ 184 h 214"/>
              <a:gd name="T10" fmla="*/ 316 w 562"/>
              <a:gd name="T11" fmla="*/ 184 h 214"/>
              <a:gd name="T12" fmla="*/ 282 w 562"/>
              <a:gd name="T13" fmla="*/ 212 h 214"/>
              <a:gd name="T14" fmla="*/ 280 w 562"/>
              <a:gd name="T15" fmla="*/ 212 h 214"/>
              <a:gd name="T16" fmla="*/ 246 w 562"/>
              <a:gd name="T17" fmla="*/ 184 h 214"/>
              <a:gd name="T18" fmla="*/ 142 w 562"/>
              <a:gd name="T19" fmla="*/ 184 h 214"/>
              <a:gd name="T20" fmla="*/ 56 w 562"/>
              <a:gd name="T21" fmla="*/ 184 h 214"/>
              <a:gd name="T22" fmla="*/ 2 w 562"/>
              <a:gd name="T23" fmla="*/ 184 h 214"/>
              <a:gd name="T24" fmla="*/ 0 w 562"/>
              <a:gd name="T25" fmla="*/ 180 h 214"/>
              <a:gd name="T26" fmla="*/ 0 w 562"/>
              <a:gd name="T27" fmla="*/ 82 h 214"/>
              <a:gd name="T28" fmla="*/ 0 w 562"/>
              <a:gd name="T29" fmla="*/ 0 h 214"/>
              <a:gd name="T30" fmla="*/ 4 w 562"/>
              <a:gd name="T31" fmla="*/ 54 h 214"/>
              <a:gd name="T32" fmla="*/ 4 w 562"/>
              <a:gd name="T33" fmla="*/ 178 h 214"/>
              <a:gd name="T34" fmla="*/ 78 w 562"/>
              <a:gd name="T35" fmla="*/ 178 h 214"/>
              <a:gd name="T36" fmla="*/ 194 w 562"/>
              <a:gd name="T37" fmla="*/ 178 h 214"/>
              <a:gd name="T38" fmla="*/ 248 w 562"/>
              <a:gd name="T39" fmla="*/ 178 h 214"/>
              <a:gd name="T40" fmla="*/ 264 w 562"/>
              <a:gd name="T41" fmla="*/ 194 h 214"/>
              <a:gd name="T42" fmla="*/ 298 w 562"/>
              <a:gd name="T43" fmla="*/ 192 h 214"/>
              <a:gd name="T44" fmla="*/ 314 w 562"/>
              <a:gd name="T45" fmla="*/ 178 h 214"/>
              <a:gd name="T46" fmla="*/ 352 w 562"/>
              <a:gd name="T47" fmla="*/ 178 h 214"/>
              <a:gd name="T48" fmla="*/ 470 w 562"/>
              <a:gd name="T49" fmla="*/ 178 h 214"/>
              <a:gd name="T50" fmla="*/ 556 w 562"/>
              <a:gd name="T51" fmla="*/ 178 h 214"/>
              <a:gd name="T52" fmla="*/ 558 w 562"/>
              <a:gd name="T53" fmla="*/ 76 h 214"/>
              <a:gd name="T54" fmla="*/ 558 w 562"/>
              <a:gd name="T55" fmla="*/ 0 h 214"/>
              <a:gd name="T56" fmla="*/ 562 w 562"/>
              <a:gd name="T57" fmla="*/ 0 h 214"/>
              <a:gd name="T58" fmla="*/ 14 w 562"/>
              <a:gd name="T59" fmla="*/ 44 h 214"/>
              <a:gd name="T60" fmla="*/ 14 w 562"/>
              <a:gd name="T61" fmla="*/ 132 h 214"/>
              <a:gd name="T62" fmla="*/ 80 w 562"/>
              <a:gd name="T63" fmla="*/ 170 h 214"/>
              <a:gd name="T64" fmla="*/ 192 w 562"/>
              <a:gd name="T65" fmla="*/ 170 h 214"/>
              <a:gd name="T66" fmla="*/ 258 w 562"/>
              <a:gd name="T67" fmla="*/ 176 h 214"/>
              <a:gd name="T68" fmla="*/ 304 w 562"/>
              <a:gd name="T69" fmla="*/ 176 h 214"/>
              <a:gd name="T70" fmla="*/ 348 w 562"/>
              <a:gd name="T71" fmla="*/ 170 h 214"/>
              <a:gd name="T72" fmla="*/ 482 w 562"/>
              <a:gd name="T73" fmla="*/ 170 h 214"/>
              <a:gd name="T74" fmla="*/ 548 w 562"/>
              <a:gd name="T75" fmla="*/ 144 h 214"/>
              <a:gd name="T76" fmla="*/ 548 w 562"/>
              <a:gd name="T77" fmla="*/ 46 h 214"/>
              <a:gd name="T78" fmla="*/ 14 w 562"/>
              <a:gd name="T79" fmla="*/ 0 h 2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62" h="214">
                <a:moveTo>
                  <a:pt x="562" y="0"/>
                </a:moveTo>
                <a:lnTo>
                  <a:pt x="562" y="32"/>
                </a:lnTo>
                <a:lnTo>
                  <a:pt x="562" y="82"/>
                </a:lnTo>
                <a:lnTo>
                  <a:pt x="562" y="118"/>
                </a:lnTo>
                <a:lnTo>
                  <a:pt x="562" y="162"/>
                </a:lnTo>
                <a:lnTo>
                  <a:pt x="562" y="180"/>
                </a:lnTo>
                <a:lnTo>
                  <a:pt x="562" y="184"/>
                </a:lnTo>
                <a:lnTo>
                  <a:pt x="560" y="184"/>
                </a:lnTo>
                <a:lnTo>
                  <a:pt x="514" y="184"/>
                </a:lnTo>
                <a:lnTo>
                  <a:pt x="444" y="184"/>
                </a:lnTo>
                <a:lnTo>
                  <a:pt x="374" y="184"/>
                </a:lnTo>
                <a:lnTo>
                  <a:pt x="316" y="184"/>
                </a:lnTo>
                <a:lnTo>
                  <a:pt x="300" y="198"/>
                </a:lnTo>
                <a:lnTo>
                  <a:pt x="282" y="212"/>
                </a:lnTo>
                <a:lnTo>
                  <a:pt x="280" y="214"/>
                </a:lnTo>
                <a:lnTo>
                  <a:pt x="280" y="212"/>
                </a:lnTo>
                <a:lnTo>
                  <a:pt x="264" y="200"/>
                </a:lnTo>
                <a:lnTo>
                  <a:pt x="246" y="184"/>
                </a:lnTo>
                <a:lnTo>
                  <a:pt x="202" y="184"/>
                </a:lnTo>
                <a:lnTo>
                  <a:pt x="142" y="184"/>
                </a:lnTo>
                <a:lnTo>
                  <a:pt x="96" y="184"/>
                </a:lnTo>
                <a:lnTo>
                  <a:pt x="56" y="184"/>
                </a:lnTo>
                <a:lnTo>
                  <a:pt x="26" y="184"/>
                </a:lnTo>
                <a:lnTo>
                  <a:pt x="2" y="184"/>
                </a:lnTo>
                <a:lnTo>
                  <a:pt x="0" y="184"/>
                </a:lnTo>
                <a:lnTo>
                  <a:pt x="0" y="180"/>
                </a:lnTo>
                <a:lnTo>
                  <a:pt x="0" y="140"/>
                </a:lnTo>
                <a:lnTo>
                  <a:pt x="0" y="82"/>
                </a:lnTo>
                <a:lnTo>
                  <a:pt x="0" y="28"/>
                </a:lnTo>
                <a:lnTo>
                  <a:pt x="0" y="0"/>
                </a:lnTo>
                <a:lnTo>
                  <a:pt x="4" y="0"/>
                </a:lnTo>
                <a:lnTo>
                  <a:pt x="4" y="54"/>
                </a:lnTo>
                <a:lnTo>
                  <a:pt x="4" y="112"/>
                </a:lnTo>
                <a:lnTo>
                  <a:pt x="4" y="178"/>
                </a:lnTo>
                <a:lnTo>
                  <a:pt x="38" y="178"/>
                </a:lnTo>
                <a:lnTo>
                  <a:pt x="78" y="178"/>
                </a:lnTo>
                <a:lnTo>
                  <a:pt x="136" y="178"/>
                </a:lnTo>
                <a:lnTo>
                  <a:pt x="194" y="178"/>
                </a:lnTo>
                <a:lnTo>
                  <a:pt x="246" y="178"/>
                </a:lnTo>
                <a:lnTo>
                  <a:pt x="248" y="178"/>
                </a:lnTo>
                <a:lnTo>
                  <a:pt x="248" y="180"/>
                </a:lnTo>
                <a:lnTo>
                  <a:pt x="264" y="194"/>
                </a:lnTo>
                <a:lnTo>
                  <a:pt x="280" y="208"/>
                </a:lnTo>
                <a:lnTo>
                  <a:pt x="298" y="192"/>
                </a:lnTo>
                <a:lnTo>
                  <a:pt x="314" y="180"/>
                </a:lnTo>
                <a:lnTo>
                  <a:pt x="314" y="178"/>
                </a:lnTo>
                <a:lnTo>
                  <a:pt x="316" y="178"/>
                </a:lnTo>
                <a:lnTo>
                  <a:pt x="352" y="178"/>
                </a:lnTo>
                <a:lnTo>
                  <a:pt x="420" y="178"/>
                </a:lnTo>
                <a:lnTo>
                  <a:pt x="470" y="178"/>
                </a:lnTo>
                <a:lnTo>
                  <a:pt x="510" y="178"/>
                </a:lnTo>
                <a:lnTo>
                  <a:pt x="556" y="178"/>
                </a:lnTo>
                <a:lnTo>
                  <a:pt x="556" y="134"/>
                </a:lnTo>
                <a:lnTo>
                  <a:pt x="558" y="76"/>
                </a:lnTo>
                <a:lnTo>
                  <a:pt x="558" y="44"/>
                </a:lnTo>
                <a:lnTo>
                  <a:pt x="558" y="0"/>
                </a:lnTo>
                <a:lnTo>
                  <a:pt x="562" y="0"/>
                </a:lnTo>
                <a:lnTo>
                  <a:pt x="562" y="0"/>
                </a:lnTo>
                <a:close/>
                <a:moveTo>
                  <a:pt x="14" y="0"/>
                </a:moveTo>
                <a:lnTo>
                  <a:pt x="14" y="44"/>
                </a:lnTo>
                <a:lnTo>
                  <a:pt x="14" y="92"/>
                </a:lnTo>
                <a:lnTo>
                  <a:pt x="14" y="132"/>
                </a:lnTo>
                <a:lnTo>
                  <a:pt x="14" y="170"/>
                </a:lnTo>
                <a:lnTo>
                  <a:pt x="80" y="170"/>
                </a:lnTo>
                <a:lnTo>
                  <a:pt x="134" y="170"/>
                </a:lnTo>
                <a:lnTo>
                  <a:pt x="192" y="170"/>
                </a:lnTo>
                <a:lnTo>
                  <a:pt x="250" y="170"/>
                </a:lnTo>
                <a:lnTo>
                  <a:pt x="258" y="176"/>
                </a:lnTo>
                <a:lnTo>
                  <a:pt x="280" y="196"/>
                </a:lnTo>
                <a:lnTo>
                  <a:pt x="304" y="176"/>
                </a:lnTo>
                <a:lnTo>
                  <a:pt x="310" y="170"/>
                </a:lnTo>
                <a:lnTo>
                  <a:pt x="348" y="170"/>
                </a:lnTo>
                <a:lnTo>
                  <a:pt x="406" y="170"/>
                </a:lnTo>
                <a:lnTo>
                  <a:pt x="482" y="170"/>
                </a:lnTo>
                <a:lnTo>
                  <a:pt x="548" y="170"/>
                </a:lnTo>
                <a:lnTo>
                  <a:pt x="548" y="144"/>
                </a:lnTo>
                <a:lnTo>
                  <a:pt x="548" y="104"/>
                </a:lnTo>
                <a:lnTo>
                  <a:pt x="548" y="46"/>
                </a:lnTo>
                <a:lnTo>
                  <a:pt x="548" y="0"/>
                </a:lnTo>
                <a:lnTo>
                  <a:pt x="14" y="0"/>
                </a:lnTo>
                <a:close/>
              </a:path>
            </a:pathLst>
          </a:custGeom>
          <a:solidFill>
            <a:srgbClr val="BEC4FF"/>
          </a:solidFill>
          <a:ln>
            <a:noFill/>
          </a:ln>
        </p:spPr>
        <p:txBody>
          <a:bodyPr vert="horz" wrap="square" lIns="121920" tIns="60960" rIns="121920" bIns="60960" numCol="1" anchor="t" anchorCtr="0" compatLnSpc="1"/>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endParaRPr lang="zh-CN" altLang="en-US" sz="1600" kern="0">
              <a:solidFill>
                <a:sysClr val="windowText" lastClr="000000"/>
              </a:solidFill>
            </a:endParaRPr>
          </a:p>
        </p:txBody>
      </p:sp>
      <p:sp>
        <p:nvSpPr>
          <p:cNvPr id="18" name="眉头"/>
          <p:cNvSpPr txBox="1"/>
          <p:nvPr userDrawn="1">
            <p:custDataLst>
              <p:tags r:id="rId4"/>
            </p:custDataLst>
          </p:nvPr>
        </p:nvSpPr>
        <p:spPr>
          <a:xfrm>
            <a:off x="1671706" y="109907"/>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学习目标</a:t>
            </a:r>
          </a:p>
        </p:txBody>
      </p:sp>
      <p:sp>
        <p:nvSpPr>
          <p:cNvPr id="19" name="眉头"/>
          <p:cNvSpPr txBox="1"/>
          <p:nvPr userDrawn="1">
            <p:custDataLst>
              <p:tags r:id="rId5"/>
            </p:custDataLst>
          </p:nvPr>
        </p:nvSpPr>
        <p:spPr>
          <a:xfrm>
            <a:off x="3754506" y="119432"/>
            <a:ext cx="120396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defTabSz="1218565"/>
            <a:r>
              <a:rPr lang="zh-CN" altLang="en-US" sz="2000" b="1" kern="0">
                <a:solidFill>
                  <a:schemeClr val="bg1"/>
                </a:solidFill>
                <a:latin typeface="方正正黑简体" pitchFamily="2" charset="-122"/>
                <a:ea typeface="方正正黑简体" pitchFamily="2" charset="-122"/>
              </a:rPr>
              <a:t>新知讲授</a:t>
            </a:r>
          </a:p>
        </p:txBody>
      </p:sp>
      <p:sp>
        <p:nvSpPr>
          <p:cNvPr id="20" name="眉头"/>
          <p:cNvSpPr txBox="1"/>
          <p:nvPr userDrawn="1">
            <p:custDataLst>
              <p:tags r:id="rId6"/>
            </p:custDataLst>
          </p:nvPr>
        </p:nvSpPr>
        <p:spPr>
          <a:xfrm>
            <a:off x="5932556" y="119432"/>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课堂总结</a:t>
            </a:r>
          </a:p>
        </p:txBody>
      </p:sp>
      <p:sp>
        <p:nvSpPr>
          <p:cNvPr id="12" name="等腰三角形 11"/>
          <p:cNvSpPr/>
          <p:nvPr userDrawn="1">
            <p:custDataLst>
              <p:tags r:id="rId7"/>
            </p:custDataLst>
          </p:nvPr>
        </p:nvSpPr>
        <p:spPr>
          <a:xfrm rot="5400000">
            <a:off x="-19685" y="46990"/>
            <a:ext cx="897890" cy="857885"/>
          </a:xfrm>
          <a:prstGeom prst="triangle">
            <a:avLst>
              <a:gd name="adj" fmla="val 23814"/>
            </a:avLst>
          </a:pr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3" name="等腰三角形 12"/>
          <p:cNvSpPr/>
          <p:nvPr userDrawn="1">
            <p:custDataLst>
              <p:tags r:id="rId8"/>
            </p:custDataLst>
          </p:nvPr>
        </p:nvSpPr>
        <p:spPr>
          <a:xfrm rot="16200000" flipH="1">
            <a:off x="597535" y="246380"/>
            <a:ext cx="262255" cy="250825"/>
          </a:xfrm>
          <a:prstGeom prst="triangle">
            <a:avLst>
              <a:gd name="adj" fmla="val 77003"/>
            </a:avLst>
          </a:prstGeom>
          <a:solidFill>
            <a:srgbClr val="DDE1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9" name="任意多边形 8"/>
          <p:cNvSpPr/>
          <p:nvPr userDrawn="1">
            <p:custDataLst>
              <p:tags r:id="rId9"/>
            </p:custDataLst>
          </p:nvPr>
        </p:nvSpPr>
        <p:spPr>
          <a:xfrm>
            <a:off x="9010015" y="6710045"/>
            <a:ext cx="3181985" cy="170815"/>
          </a:xfrm>
          <a:custGeom>
            <a:gdLst>
              <a:gd name="connsiteX0" fmla="*/ 55245 w 2289640"/>
              <a:gd name="connsiteY0" fmla="*/ 0 h 220980"/>
              <a:gd name="connsiteX1" fmla="*/ 2289640 w 2289640"/>
              <a:gd name="connsiteY1" fmla="*/ 0 h 220980"/>
              <a:gd name="connsiteX2" fmla="*/ 2289640 w 2289640"/>
              <a:gd name="connsiteY2" fmla="*/ 220980 h 220980"/>
              <a:gd name="connsiteX3" fmla="*/ 0 w 2289640"/>
              <a:gd name="connsiteY3" fmla="*/ 220980 h 220980"/>
              <a:gd name="connsiteX4" fmla="*/ 55245 w 2289640"/>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89640" h="220977">
                <a:moveTo>
                  <a:pt x="55245" y="0"/>
                </a:moveTo>
                <a:lnTo>
                  <a:pt x="2289640" y="0"/>
                </a:lnTo>
                <a:lnTo>
                  <a:pt x="2289640" y="220980"/>
                </a:lnTo>
                <a:lnTo>
                  <a:pt x="0" y="220980"/>
                </a:lnTo>
                <a:lnTo>
                  <a:pt x="55245" y="0"/>
                </a:lnTo>
                <a:close/>
              </a:path>
            </a:pathLst>
          </a:custGeom>
          <a:solidFill>
            <a:srgbClr val="E8F3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0" name="任意多边形 9"/>
          <p:cNvSpPr/>
          <p:nvPr userDrawn="1">
            <p:custDataLst>
              <p:tags r:id="rId10"/>
            </p:custDataLst>
          </p:nvPr>
        </p:nvSpPr>
        <p:spPr>
          <a:xfrm>
            <a:off x="-1" y="6710040"/>
            <a:ext cx="9139148" cy="170537"/>
          </a:xfrm>
          <a:custGeom>
            <a:gdLst>
              <a:gd name="connsiteX0" fmla="*/ 0 w 6854361"/>
              <a:gd name="connsiteY0" fmla="*/ 0 h 220980"/>
              <a:gd name="connsiteX1" fmla="*/ 6854361 w 6854361"/>
              <a:gd name="connsiteY1" fmla="*/ 0 h 220980"/>
              <a:gd name="connsiteX2" fmla="*/ 6799116 w 6854361"/>
              <a:gd name="connsiteY2" fmla="*/ 220980 h 220980"/>
              <a:gd name="connsiteX3" fmla="*/ 0 w 6854361"/>
              <a:gd name="connsiteY3" fmla="*/ 220980 h 220980"/>
              <a:gd name="connsiteX4" fmla="*/ 0 w 6854361"/>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6854361" h="220977">
                <a:moveTo>
                  <a:pt x="0" y="0"/>
                </a:moveTo>
                <a:lnTo>
                  <a:pt x="6854361" y="0"/>
                </a:lnTo>
                <a:lnTo>
                  <a:pt x="6799116" y="220980"/>
                </a:lnTo>
                <a:lnTo>
                  <a:pt x="0" y="220980"/>
                </a:lnTo>
                <a:lnTo>
                  <a:pt x="0" y="0"/>
                </a:lnTo>
                <a:close/>
              </a:path>
            </a:pathLst>
          </a:cu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2" name="眉头"/>
          <p:cNvSpPr txBox="1"/>
          <p:nvPr userDrawn="1">
            <p:custDataLst>
              <p:tags r:id="rId11"/>
            </p:custDataLst>
          </p:nvPr>
        </p:nvSpPr>
        <p:spPr>
          <a:xfrm>
            <a:off x="7613401" y="119432"/>
            <a:ext cx="309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endParaRPr lang="en-US" altLang="zh-CN" sz="2000" kern="0">
              <a:solidFill>
                <a:schemeClr val="accent1">
                  <a:lumMod val="40000"/>
                  <a:lumOff val="60000"/>
                </a:schemeClr>
              </a:solidFill>
              <a:latin typeface="方正正黑简体" pitchFamily="2" charset="-122"/>
              <a:ea typeface="方正正黑简体" pitchFamily="2" charset="-122"/>
            </a:endParaRPr>
          </a:p>
        </p:txBody>
      </p:sp>
      <p:sp>
        <p:nvSpPr>
          <p:cNvPr id="5" name="眉头"/>
          <p:cNvSpPr txBox="1"/>
          <p:nvPr userDrawn="1">
            <p:custDataLst>
              <p:tags r:id="rId12"/>
            </p:custDataLst>
          </p:nvPr>
        </p:nvSpPr>
        <p:spPr>
          <a:xfrm>
            <a:off x="7481956" y="104192"/>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当堂检测</a:t>
            </a:r>
          </a:p>
        </p:txBody>
      </p:sp>
    </p:spTree>
  </p:cSld>
  <p:clrMapOvr>
    <a:masterClrMapping/>
  </p:clrMapOvr>
  <mc:AlternateContent>
    <mc:Choice xmlns:p14="http://schemas.microsoft.com/office/powerpoint/2010/main" Requires="p14">
      <p:transition spd="med" p14:dur="699"/>
    </mc:Choice>
    <mc:Fallback>
      <p:transition spd="med"/>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bg>
      <p:bgPr>
        <a:noFill/>
        <a:effectLst/>
      </p:bgPr>
    </p:bg>
    <p:spTree>
      <p:nvGrpSpPr>
        <p:cNvPr id="1" name=""/>
        <p:cNvGrpSpPr/>
        <p:nvPr>
          <p:custDataLst>
            <p:tags r:id="rId1"/>
          </p:custDataLst>
        </p:nvPr>
      </p:nvGrpSpPr>
      <p:grpSpPr>
        <a:xfrm>
          <a:off x="0" y="0"/>
          <a:ext cx="0" cy="0"/>
        </a:xfrm>
      </p:grpSpPr>
      <p:sp>
        <p:nvSpPr>
          <p:cNvPr id="6" name="矩形 5"/>
          <p:cNvSpPr/>
          <p:nvPr userDrawn="1">
            <p:custDataLst>
              <p:tags r:id="rId2"/>
            </p:custDataLst>
          </p:nvPr>
        </p:nvSpPr>
        <p:spPr>
          <a:xfrm>
            <a:off x="1337945" y="-1270"/>
            <a:ext cx="7983220" cy="62103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p>
        </p:txBody>
      </p:sp>
      <p:sp>
        <p:nvSpPr>
          <p:cNvPr id="7" name="Freeform 5"/>
          <p:cNvSpPr>
            <a:spLocks noEditPoints="1"/>
          </p:cNvSpPr>
          <p:nvPr userDrawn="1">
            <p:custDataLst>
              <p:tags r:id="rId3"/>
            </p:custDataLst>
          </p:nvPr>
        </p:nvSpPr>
        <p:spPr bwMode="auto">
          <a:xfrm>
            <a:off x="5105533" y="166"/>
            <a:ext cx="1875179" cy="714036"/>
          </a:xfrm>
          <a:custGeom>
            <a:gdLst>
              <a:gd name="T0" fmla="*/ 562 w 562"/>
              <a:gd name="T1" fmla="*/ 32 h 214"/>
              <a:gd name="T2" fmla="*/ 562 w 562"/>
              <a:gd name="T3" fmla="*/ 118 h 214"/>
              <a:gd name="T4" fmla="*/ 562 w 562"/>
              <a:gd name="T5" fmla="*/ 180 h 214"/>
              <a:gd name="T6" fmla="*/ 560 w 562"/>
              <a:gd name="T7" fmla="*/ 184 h 214"/>
              <a:gd name="T8" fmla="*/ 444 w 562"/>
              <a:gd name="T9" fmla="*/ 184 h 214"/>
              <a:gd name="T10" fmla="*/ 316 w 562"/>
              <a:gd name="T11" fmla="*/ 184 h 214"/>
              <a:gd name="T12" fmla="*/ 282 w 562"/>
              <a:gd name="T13" fmla="*/ 212 h 214"/>
              <a:gd name="T14" fmla="*/ 280 w 562"/>
              <a:gd name="T15" fmla="*/ 212 h 214"/>
              <a:gd name="T16" fmla="*/ 246 w 562"/>
              <a:gd name="T17" fmla="*/ 184 h 214"/>
              <a:gd name="T18" fmla="*/ 142 w 562"/>
              <a:gd name="T19" fmla="*/ 184 h 214"/>
              <a:gd name="T20" fmla="*/ 56 w 562"/>
              <a:gd name="T21" fmla="*/ 184 h 214"/>
              <a:gd name="T22" fmla="*/ 2 w 562"/>
              <a:gd name="T23" fmla="*/ 184 h 214"/>
              <a:gd name="T24" fmla="*/ 0 w 562"/>
              <a:gd name="T25" fmla="*/ 180 h 214"/>
              <a:gd name="T26" fmla="*/ 0 w 562"/>
              <a:gd name="T27" fmla="*/ 82 h 214"/>
              <a:gd name="T28" fmla="*/ 0 w 562"/>
              <a:gd name="T29" fmla="*/ 0 h 214"/>
              <a:gd name="T30" fmla="*/ 4 w 562"/>
              <a:gd name="T31" fmla="*/ 54 h 214"/>
              <a:gd name="T32" fmla="*/ 4 w 562"/>
              <a:gd name="T33" fmla="*/ 178 h 214"/>
              <a:gd name="T34" fmla="*/ 78 w 562"/>
              <a:gd name="T35" fmla="*/ 178 h 214"/>
              <a:gd name="T36" fmla="*/ 194 w 562"/>
              <a:gd name="T37" fmla="*/ 178 h 214"/>
              <a:gd name="T38" fmla="*/ 248 w 562"/>
              <a:gd name="T39" fmla="*/ 178 h 214"/>
              <a:gd name="T40" fmla="*/ 264 w 562"/>
              <a:gd name="T41" fmla="*/ 194 h 214"/>
              <a:gd name="T42" fmla="*/ 298 w 562"/>
              <a:gd name="T43" fmla="*/ 192 h 214"/>
              <a:gd name="T44" fmla="*/ 314 w 562"/>
              <a:gd name="T45" fmla="*/ 178 h 214"/>
              <a:gd name="T46" fmla="*/ 352 w 562"/>
              <a:gd name="T47" fmla="*/ 178 h 214"/>
              <a:gd name="T48" fmla="*/ 470 w 562"/>
              <a:gd name="T49" fmla="*/ 178 h 214"/>
              <a:gd name="T50" fmla="*/ 556 w 562"/>
              <a:gd name="T51" fmla="*/ 178 h 214"/>
              <a:gd name="T52" fmla="*/ 558 w 562"/>
              <a:gd name="T53" fmla="*/ 76 h 214"/>
              <a:gd name="T54" fmla="*/ 558 w 562"/>
              <a:gd name="T55" fmla="*/ 0 h 214"/>
              <a:gd name="T56" fmla="*/ 562 w 562"/>
              <a:gd name="T57" fmla="*/ 0 h 214"/>
              <a:gd name="T58" fmla="*/ 14 w 562"/>
              <a:gd name="T59" fmla="*/ 44 h 214"/>
              <a:gd name="T60" fmla="*/ 14 w 562"/>
              <a:gd name="T61" fmla="*/ 132 h 214"/>
              <a:gd name="T62" fmla="*/ 80 w 562"/>
              <a:gd name="T63" fmla="*/ 170 h 214"/>
              <a:gd name="T64" fmla="*/ 192 w 562"/>
              <a:gd name="T65" fmla="*/ 170 h 214"/>
              <a:gd name="T66" fmla="*/ 258 w 562"/>
              <a:gd name="T67" fmla="*/ 176 h 214"/>
              <a:gd name="T68" fmla="*/ 304 w 562"/>
              <a:gd name="T69" fmla="*/ 176 h 214"/>
              <a:gd name="T70" fmla="*/ 348 w 562"/>
              <a:gd name="T71" fmla="*/ 170 h 214"/>
              <a:gd name="T72" fmla="*/ 482 w 562"/>
              <a:gd name="T73" fmla="*/ 170 h 214"/>
              <a:gd name="T74" fmla="*/ 548 w 562"/>
              <a:gd name="T75" fmla="*/ 144 h 214"/>
              <a:gd name="T76" fmla="*/ 548 w 562"/>
              <a:gd name="T77" fmla="*/ 46 h 214"/>
              <a:gd name="T78" fmla="*/ 14 w 562"/>
              <a:gd name="T79" fmla="*/ 0 h 2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62" h="214">
                <a:moveTo>
                  <a:pt x="562" y="0"/>
                </a:moveTo>
                <a:lnTo>
                  <a:pt x="562" y="32"/>
                </a:lnTo>
                <a:lnTo>
                  <a:pt x="562" y="82"/>
                </a:lnTo>
                <a:lnTo>
                  <a:pt x="562" y="118"/>
                </a:lnTo>
                <a:lnTo>
                  <a:pt x="562" y="162"/>
                </a:lnTo>
                <a:lnTo>
                  <a:pt x="562" y="180"/>
                </a:lnTo>
                <a:lnTo>
                  <a:pt x="562" y="184"/>
                </a:lnTo>
                <a:lnTo>
                  <a:pt x="560" y="184"/>
                </a:lnTo>
                <a:lnTo>
                  <a:pt x="514" y="184"/>
                </a:lnTo>
                <a:lnTo>
                  <a:pt x="444" y="184"/>
                </a:lnTo>
                <a:lnTo>
                  <a:pt x="374" y="184"/>
                </a:lnTo>
                <a:lnTo>
                  <a:pt x="316" y="184"/>
                </a:lnTo>
                <a:lnTo>
                  <a:pt x="300" y="198"/>
                </a:lnTo>
                <a:lnTo>
                  <a:pt x="282" y="212"/>
                </a:lnTo>
                <a:lnTo>
                  <a:pt x="280" y="214"/>
                </a:lnTo>
                <a:lnTo>
                  <a:pt x="280" y="212"/>
                </a:lnTo>
                <a:lnTo>
                  <a:pt x="264" y="200"/>
                </a:lnTo>
                <a:lnTo>
                  <a:pt x="246" y="184"/>
                </a:lnTo>
                <a:lnTo>
                  <a:pt x="202" y="184"/>
                </a:lnTo>
                <a:lnTo>
                  <a:pt x="142" y="184"/>
                </a:lnTo>
                <a:lnTo>
                  <a:pt x="96" y="184"/>
                </a:lnTo>
                <a:lnTo>
                  <a:pt x="56" y="184"/>
                </a:lnTo>
                <a:lnTo>
                  <a:pt x="26" y="184"/>
                </a:lnTo>
                <a:lnTo>
                  <a:pt x="2" y="184"/>
                </a:lnTo>
                <a:lnTo>
                  <a:pt x="0" y="184"/>
                </a:lnTo>
                <a:lnTo>
                  <a:pt x="0" y="180"/>
                </a:lnTo>
                <a:lnTo>
                  <a:pt x="0" y="140"/>
                </a:lnTo>
                <a:lnTo>
                  <a:pt x="0" y="82"/>
                </a:lnTo>
                <a:lnTo>
                  <a:pt x="0" y="28"/>
                </a:lnTo>
                <a:lnTo>
                  <a:pt x="0" y="0"/>
                </a:lnTo>
                <a:lnTo>
                  <a:pt x="4" y="0"/>
                </a:lnTo>
                <a:lnTo>
                  <a:pt x="4" y="54"/>
                </a:lnTo>
                <a:lnTo>
                  <a:pt x="4" y="112"/>
                </a:lnTo>
                <a:lnTo>
                  <a:pt x="4" y="178"/>
                </a:lnTo>
                <a:lnTo>
                  <a:pt x="38" y="178"/>
                </a:lnTo>
                <a:lnTo>
                  <a:pt x="78" y="178"/>
                </a:lnTo>
                <a:lnTo>
                  <a:pt x="136" y="178"/>
                </a:lnTo>
                <a:lnTo>
                  <a:pt x="194" y="178"/>
                </a:lnTo>
                <a:lnTo>
                  <a:pt x="246" y="178"/>
                </a:lnTo>
                <a:lnTo>
                  <a:pt x="248" y="178"/>
                </a:lnTo>
                <a:lnTo>
                  <a:pt x="248" y="180"/>
                </a:lnTo>
                <a:lnTo>
                  <a:pt x="264" y="194"/>
                </a:lnTo>
                <a:lnTo>
                  <a:pt x="280" y="208"/>
                </a:lnTo>
                <a:lnTo>
                  <a:pt x="298" y="192"/>
                </a:lnTo>
                <a:lnTo>
                  <a:pt x="314" y="180"/>
                </a:lnTo>
                <a:lnTo>
                  <a:pt x="314" y="178"/>
                </a:lnTo>
                <a:lnTo>
                  <a:pt x="316" y="178"/>
                </a:lnTo>
                <a:lnTo>
                  <a:pt x="352" y="178"/>
                </a:lnTo>
                <a:lnTo>
                  <a:pt x="420" y="178"/>
                </a:lnTo>
                <a:lnTo>
                  <a:pt x="470" y="178"/>
                </a:lnTo>
                <a:lnTo>
                  <a:pt x="510" y="178"/>
                </a:lnTo>
                <a:lnTo>
                  <a:pt x="556" y="178"/>
                </a:lnTo>
                <a:lnTo>
                  <a:pt x="556" y="134"/>
                </a:lnTo>
                <a:lnTo>
                  <a:pt x="558" y="76"/>
                </a:lnTo>
                <a:lnTo>
                  <a:pt x="558" y="44"/>
                </a:lnTo>
                <a:lnTo>
                  <a:pt x="558" y="0"/>
                </a:lnTo>
                <a:lnTo>
                  <a:pt x="562" y="0"/>
                </a:lnTo>
                <a:lnTo>
                  <a:pt x="562" y="0"/>
                </a:lnTo>
                <a:close/>
                <a:moveTo>
                  <a:pt x="14" y="0"/>
                </a:moveTo>
                <a:lnTo>
                  <a:pt x="14" y="44"/>
                </a:lnTo>
                <a:lnTo>
                  <a:pt x="14" y="92"/>
                </a:lnTo>
                <a:lnTo>
                  <a:pt x="14" y="132"/>
                </a:lnTo>
                <a:lnTo>
                  <a:pt x="14" y="170"/>
                </a:lnTo>
                <a:lnTo>
                  <a:pt x="80" y="170"/>
                </a:lnTo>
                <a:lnTo>
                  <a:pt x="134" y="170"/>
                </a:lnTo>
                <a:lnTo>
                  <a:pt x="192" y="170"/>
                </a:lnTo>
                <a:lnTo>
                  <a:pt x="250" y="170"/>
                </a:lnTo>
                <a:lnTo>
                  <a:pt x="258" y="176"/>
                </a:lnTo>
                <a:lnTo>
                  <a:pt x="280" y="196"/>
                </a:lnTo>
                <a:lnTo>
                  <a:pt x="304" y="176"/>
                </a:lnTo>
                <a:lnTo>
                  <a:pt x="310" y="170"/>
                </a:lnTo>
                <a:lnTo>
                  <a:pt x="348" y="170"/>
                </a:lnTo>
                <a:lnTo>
                  <a:pt x="406" y="170"/>
                </a:lnTo>
                <a:lnTo>
                  <a:pt x="482" y="170"/>
                </a:lnTo>
                <a:lnTo>
                  <a:pt x="548" y="170"/>
                </a:lnTo>
                <a:lnTo>
                  <a:pt x="548" y="144"/>
                </a:lnTo>
                <a:lnTo>
                  <a:pt x="548" y="104"/>
                </a:lnTo>
                <a:lnTo>
                  <a:pt x="548" y="46"/>
                </a:lnTo>
                <a:lnTo>
                  <a:pt x="548" y="0"/>
                </a:lnTo>
                <a:lnTo>
                  <a:pt x="14" y="0"/>
                </a:lnTo>
                <a:close/>
              </a:path>
            </a:pathLst>
          </a:custGeom>
          <a:solidFill>
            <a:srgbClr val="BEC4FF"/>
          </a:solidFill>
          <a:ln>
            <a:noFill/>
          </a:ln>
        </p:spPr>
        <p:txBody>
          <a:bodyPr vert="horz" wrap="square" lIns="121920" tIns="60960" rIns="121920" bIns="60960" numCol="1" anchor="t" anchorCtr="0" compatLnSpc="1"/>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endParaRPr lang="zh-CN" altLang="en-US" sz="1600" kern="0">
              <a:solidFill>
                <a:sysClr val="windowText" lastClr="000000"/>
              </a:solidFill>
            </a:endParaRPr>
          </a:p>
        </p:txBody>
      </p:sp>
      <p:sp>
        <p:nvSpPr>
          <p:cNvPr id="8" name="眉头"/>
          <p:cNvSpPr txBox="1"/>
          <p:nvPr userDrawn="1">
            <p:custDataLst>
              <p:tags r:id="rId4"/>
            </p:custDataLst>
          </p:nvPr>
        </p:nvSpPr>
        <p:spPr>
          <a:xfrm>
            <a:off x="1672341" y="109907"/>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学习目标</a:t>
            </a:r>
          </a:p>
        </p:txBody>
      </p:sp>
      <p:sp>
        <p:nvSpPr>
          <p:cNvPr id="9" name="眉头"/>
          <p:cNvSpPr txBox="1"/>
          <p:nvPr userDrawn="1">
            <p:custDataLst>
              <p:tags r:id="rId5"/>
            </p:custDataLst>
          </p:nvPr>
        </p:nvSpPr>
        <p:spPr>
          <a:xfrm>
            <a:off x="3406526" y="119432"/>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defTabSz="1218565"/>
            <a:r>
              <a:rPr lang="zh-CN" altLang="en-US" sz="2000" kern="0">
                <a:solidFill>
                  <a:srgbClr val="CDD4FF"/>
                </a:solidFill>
                <a:latin typeface="方正正黑简体" pitchFamily="2" charset="-122"/>
                <a:ea typeface="方正正黑简体" pitchFamily="2" charset="-122"/>
              </a:rPr>
              <a:t>新知讲</a:t>
            </a:r>
            <a:r>
              <a:rPr lang="zh-CN" altLang="en-US" sz="2000">
                <a:solidFill>
                  <a:srgbClr val="CDD4FF"/>
                </a:solidFill>
                <a:latin typeface="方正正黑简体" pitchFamily="2" charset="-122"/>
                <a:ea typeface="方正正黑简体" pitchFamily="2" charset="-122"/>
                <a:sym typeface="+mn-ea"/>
              </a:rPr>
              <a:t>授</a:t>
            </a:r>
            <a:endParaRPr lang="zh-CN" altLang="en-US" sz="2000" kern="0">
              <a:solidFill>
                <a:srgbClr val="CDD4FF"/>
              </a:solidFill>
              <a:latin typeface="方正正黑简体" pitchFamily="2" charset="-122"/>
              <a:ea typeface="方正正黑简体" pitchFamily="2" charset="-122"/>
              <a:sym typeface="+mn-ea"/>
            </a:endParaRPr>
          </a:p>
        </p:txBody>
      </p:sp>
      <p:sp>
        <p:nvSpPr>
          <p:cNvPr id="11" name="眉头"/>
          <p:cNvSpPr txBox="1"/>
          <p:nvPr userDrawn="1">
            <p:custDataLst>
              <p:tags r:id="rId6"/>
            </p:custDataLst>
          </p:nvPr>
        </p:nvSpPr>
        <p:spPr>
          <a:xfrm>
            <a:off x="5443606" y="118797"/>
            <a:ext cx="120396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b="1" kern="0">
                <a:solidFill>
                  <a:schemeClr val="bg1"/>
                </a:solidFill>
                <a:latin typeface="方正正黑简体" pitchFamily="2" charset="-122"/>
                <a:ea typeface="方正正黑简体" pitchFamily="2" charset="-122"/>
              </a:rPr>
              <a:t>课堂总结</a:t>
            </a:r>
          </a:p>
        </p:txBody>
      </p:sp>
      <p:sp>
        <p:nvSpPr>
          <p:cNvPr id="12" name="等腰三角形 11"/>
          <p:cNvSpPr/>
          <p:nvPr userDrawn="1">
            <p:custDataLst>
              <p:tags r:id="rId7"/>
            </p:custDataLst>
          </p:nvPr>
        </p:nvSpPr>
        <p:spPr>
          <a:xfrm rot="5400000">
            <a:off x="-19685" y="46990"/>
            <a:ext cx="897890" cy="857885"/>
          </a:xfrm>
          <a:prstGeom prst="triangle">
            <a:avLst>
              <a:gd name="adj" fmla="val 23814"/>
            </a:avLst>
          </a:pr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3" name="等腰三角形 12"/>
          <p:cNvSpPr/>
          <p:nvPr userDrawn="1">
            <p:custDataLst>
              <p:tags r:id="rId8"/>
            </p:custDataLst>
          </p:nvPr>
        </p:nvSpPr>
        <p:spPr>
          <a:xfrm rot="16200000" flipH="1">
            <a:off x="597535" y="246380"/>
            <a:ext cx="262255" cy="250825"/>
          </a:xfrm>
          <a:prstGeom prst="triangle">
            <a:avLst>
              <a:gd name="adj" fmla="val 77003"/>
            </a:avLst>
          </a:prstGeom>
          <a:solidFill>
            <a:srgbClr val="DDE1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5" name="任意多边形 4"/>
          <p:cNvSpPr/>
          <p:nvPr userDrawn="1">
            <p:custDataLst>
              <p:tags r:id="rId9"/>
            </p:custDataLst>
          </p:nvPr>
        </p:nvSpPr>
        <p:spPr>
          <a:xfrm>
            <a:off x="9029700" y="6710045"/>
            <a:ext cx="3162300" cy="177165"/>
          </a:xfrm>
          <a:custGeom>
            <a:gdLst>
              <a:gd name="connsiteX0" fmla="*/ 55245 w 2289640"/>
              <a:gd name="connsiteY0" fmla="*/ 0 h 220980"/>
              <a:gd name="connsiteX1" fmla="*/ 2289640 w 2289640"/>
              <a:gd name="connsiteY1" fmla="*/ 0 h 220980"/>
              <a:gd name="connsiteX2" fmla="*/ 2289640 w 2289640"/>
              <a:gd name="connsiteY2" fmla="*/ 220980 h 220980"/>
              <a:gd name="connsiteX3" fmla="*/ 0 w 2289640"/>
              <a:gd name="connsiteY3" fmla="*/ 220980 h 220980"/>
              <a:gd name="connsiteX4" fmla="*/ 55245 w 2289640"/>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89640" h="220977">
                <a:moveTo>
                  <a:pt x="55245" y="0"/>
                </a:moveTo>
                <a:lnTo>
                  <a:pt x="2289640" y="0"/>
                </a:lnTo>
                <a:lnTo>
                  <a:pt x="2289640" y="220980"/>
                </a:lnTo>
                <a:lnTo>
                  <a:pt x="0" y="220980"/>
                </a:lnTo>
                <a:lnTo>
                  <a:pt x="55245" y="0"/>
                </a:lnTo>
                <a:close/>
              </a:path>
            </a:pathLst>
          </a:custGeom>
          <a:solidFill>
            <a:srgbClr val="E8F3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0" name="任意多边形 9"/>
          <p:cNvSpPr/>
          <p:nvPr userDrawn="1">
            <p:custDataLst>
              <p:tags r:id="rId10"/>
            </p:custDataLst>
          </p:nvPr>
        </p:nvSpPr>
        <p:spPr>
          <a:xfrm>
            <a:off x="-1" y="6710040"/>
            <a:ext cx="9139148" cy="170537"/>
          </a:xfrm>
          <a:custGeom>
            <a:gdLst>
              <a:gd name="connsiteX0" fmla="*/ 0 w 6854361"/>
              <a:gd name="connsiteY0" fmla="*/ 0 h 220980"/>
              <a:gd name="connsiteX1" fmla="*/ 6854361 w 6854361"/>
              <a:gd name="connsiteY1" fmla="*/ 0 h 220980"/>
              <a:gd name="connsiteX2" fmla="*/ 6799116 w 6854361"/>
              <a:gd name="connsiteY2" fmla="*/ 220980 h 220980"/>
              <a:gd name="connsiteX3" fmla="*/ 0 w 6854361"/>
              <a:gd name="connsiteY3" fmla="*/ 220980 h 220980"/>
              <a:gd name="connsiteX4" fmla="*/ 0 w 6854361"/>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6854361" h="220977">
                <a:moveTo>
                  <a:pt x="0" y="0"/>
                </a:moveTo>
                <a:lnTo>
                  <a:pt x="6854361" y="0"/>
                </a:lnTo>
                <a:lnTo>
                  <a:pt x="6799116" y="220980"/>
                </a:lnTo>
                <a:lnTo>
                  <a:pt x="0" y="220980"/>
                </a:lnTo>
                <a:lnTo>
                  <a:pt x="0" y="0"/>
                </a:lnTo>
                <a:close/>
              </a:path>
            </a:pathLst>
          </a:cu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2" name="眉头"/>
          <p:cNvSpPr txBox="1"/>
          <p:nvPr userDrawn="1">
            <p:custDataLst>
              <p:tags r:id="rId11"/>
            </p:custDataLst>
          </p:nvPr>
        </p:nvSpPr>
        <p:spPr>
          <a:xfrm>
            <a:off x="7481956" y="104192"/>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当堂检测</a:t>
            </a:r>
          </a:p>
        </p:txBody>
      </p:sp>
    </p:spTree>
  </p:cSld>
  <p:clrMapOvr>
    <a:masterClrMapping/>
  </p:clrMapOvr>
  <mc:AlternateContent>
    <mc:Choice xmlns:p14="http://schemas.microsoft.com/office/powerpoint/2010/main" Requires="p14">
      <p:transition spd="med" p14:dur="699"/>
    </mc:Choice>
    <mc:Fallback>
      <p:transition spd="med"/>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bg>
      <p:bgPr>
        <a:noFill/>
        <a:effectLst/>
      </p:bgPr>
    </p:bg>
    <p:spTree>
      <p:nvGrpSpPr>
        <p:cNvPr id="1" name=""/>
        <p:cNvGrpSpPr/>
        <p:nvPr>
          <p:custDataLst>
            <p:tags r:id="rId1"/>
          </p:custDataLst>
        </p:nvPr>
      </p:nvGrpSpPr>
      <p:grpSpPr>
        <a:xfrm>
          <a:off x="0" y="0"/>
          <a:ext cx="0" cy="0"/>
        </a:xfrm>
      </p:grpSpPr>
      <p:sp>
        <p:nvSpPr>
          <p:cNvPr id="6" name="矩形 5"/>
          <p:cNvSpPr/>
          <p:nvPr userDrawn="1">
            <p:custDataLst>
              <p:tags r:id="rId2"/>
            </p:custDataLst>
          </p:nvPr>
        </p:nvSpPr>
        <p:spPr>
          <a:xfrm>
            <a:off x="1337945" y="-1270"/>
            <a:ext cx="7983220" cy="62103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p>
        </p:txBody>
      </p:sp>
      <p:sp>
        <p:nvSpPr>
          <p:cNvPr id="7" name="Freeform 5"/>
          <p:cNvSpPr>
            <a:spLocks noEditPoints="1"/>
          </p:cNvSpPr>
          <p:nvPr userDrawn="1">
            <p:custDataLst>
              <p:tags r:id="rId3"/>
            </p:custDataLst>
          </p:nvPr>
        </p:nvSpPr>
        <p:spPr bwMode="auto">
          <a:xfrm>
            <a:off x="7444873" y="166"/>
            <a:ext cx="1875179" cy="714036"/>
          </a:xfrm>
          <a:custGeom>
            <a:gdLst>
              <a:gd name="T0" fmla="*/ 562 w 562"/>
              <a:gd name="T1" fmla="*/ 32 h 214"/>
              <a:gd name="T2" fmla="*/ 562 w 562"/>
              <a:gd name="T3" fmla="*/ 118 h 214"/>
              <a:gd name="T4" fmla="*/ 562 w 562"/>
              <a:gd name="T5" fmla="*/ 180 h 214"/>
              <a:gd name="T6" fmla="*/ 560 w 562"/>
              <a:gd name="T7" fmla="*/ 184 h 214"/>
              <a:gd name="T8" fmla="*/ 444 w 562"/>
              <a:gd name="T9" fmla="*/ 184 h 214"/>
              <a:gd name="T10" fmla="*/ 316 w 562"/>
              <a:gd name="T11" fmla="*/ 184 h 214"/>
              <a:gd name="T12" fmla="*/ 282 w 562"/>
              <a:gd name="T13" fmla="*/ 212 h 214"/>
              <a:gd name="T14" fmla="*/ 280 w 562"/>
              <a:gd name="T15" fmla="*/ 212 h 214"/>
              <a:gd name="T16" fmla="*/ 246 w 562"/>
              <a:gd name="T17" fmla="*/ 184 h 214"/>
              <a:gd name="T18" fmla="*/ 142 w 562"/>
              <a:gd name="T19" fmla="*/ 184 h 214"/>
              <a:gd name="T20" fmla="*/ 56 w 562"/>
              <a:gd name="T21" fmla="*/ 184 h 214"/>
              <a:gd name="T22" fmla="*/ 2 w 562"/>
              <a:gd name="T23" fmla="*/ 184 h 214"/>
              <a:gd name="T24" fmla="*/ 0 w 562"/>
              <a:gd name="T25" fmla="*/ 180 h 214"/>
              <a:gd name="T26" fmla="*/ 0 w 562"/>
              <a:gd name="T27" fmla="*/ 82 h 214"/>
              <a:gd name="T28" fmla="*/ 0 w 562"/>
              <a:gd name="T29" fmla="*/ 0 h 214"/>
              <a:gd name="T30" fmla="*/ 4 w 562"/>
              <a:gd name="T31" fmla="*/ 54 h 214"/>
              <a:gd name="T32" fmla="*/ 4 w 562"/>
              <a:gd name="T33" fmla="*/ 178 h 214"/>
              <a:gd name="T34" fmla="*/ 78 w 562"/>
              <a:gd name="T35" fmla="*/ 178 h 214"/>
              <a:gd name="T36" fmla="*/ 194 w 562"/>
              <a:gd name="T37" fmla="*/ 178 h 214"/>
              <a:gd name="T38" fmla="*/ 248 w 562"/>
              <a:gd name="T39" fmla="*/ 178 h 214"/>
              <a:gd name="T40" fmla="*/ 264 w 562"/>
              <a:gd name="T41" fmla="*/ 194 h 214"/>
              <a:gd name="T42" fmla="*/ 298 w 562"/>
              <a:gd name="T43" fmla="*/ 192 h 214"/>
              <a:gd name="T44" fmla="*/ 314 w 562"/>
              <a:gd name="T45" fmla="*/ 178 h 214"/>
              <a:gd name="T46" fmla="*/ 352 w 562"/>
              <a:gd name="T47" fmla="*/ 178 h 214"/>
              <a:gd name="T48" fmla="*/ 470 w 562"/>
              <a:gd name="T49" fmla="*/ 178 h 214"/>
              <a:gd name="T50" fmla="*/ 556 w 562"/>
              <a:gd name="T51" fmla="*/ 178 h 214"/>
              <a:gd name="T52" fmla="*/ 558 w 562"/>
              <a:gd name="T53" fmla="*/ 76 h 214"/>
              <a:gd name="T54" fmla="*/ 558 w 562"/>
              <a:gd name="T55" fmla="*/ 0 h 214"/>
              <a:gd name="T56" fmla="*/ 562 w 562"/>
              <a:gd name="T57" fmla="*/ 0 h 214"/>
              <a:gd name="T58" fmla="*/ 14 w 562"/>
              <a:gd name="T59" fmla="*/ 44 h 214"/>
              <a:gd name="T60" fmla="*/ 14 w 562"/>
              <a:gd name="T61" fmla="*/ 132 h 214"/>
              <a:gd name="T62" fmla="*/ 80 w 562"/>
              <a:gd name="T63" fmla="*/ 170 h 214"/>
              <a:gd name="T64" fmla="*/ 192 w 562"/>
              <a:gd name="T65" fmla="*/ 170 h 214"/>
              <a:gd name="T66" fmla="*/ 258 w 562"/>
              <a:gd name="T67" fmla="*/ 176 h 214"/>
              <a:gd name="T68" fmla="*/ 304 w 562"/>
              <a:gd name="T69" fmla="*/ 176 h 214"/>
              <a:gd name="T70" fmla="*/ 348 w 562"/>
              <a:gd name="T71" fmla="*/ 170 h 214"/>
              <a:gd name="T72" fmla="*/ 482 w 562"/>
              <a:gd name="T73" fmla="*/ 170 h 214"/>
              <a:gd name="T74" fmla="*/ 548 w 562"/>
              <a:gd name="T75" fmla="*/ 144 h 214"/>
              <a:gd name="T76" fmla="*/ 548 w 562"/>
              <a:gd name="T77" fmla="*/ 46 h 214"/>
              <a:gd name="T78" fmla="*/ 14 w 562"/>
              <a:gd name="T79" fmla="*/ 0 h 2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62" h="214">
                <a:moveTo>
                  <a:pt x="562" y="0"/>
                </a:moveTo>
                <a:lnTo>
                  <a:pt x="562" y="32"/>
                </a:lnTo>
                <a:lnTo>
                  <a:pt x="562" y="82"/>
                </a:lnTo>
                <a:lnTo>
                  <a:pt x="562" y="118"/>
                </a:lnTo>
                <a:lnTo>
                  <a:pt x="562" y="162"/>
                </a:lnTo>
                <a:lnTo>
                  <a:pt x="562" y="180"/>
                </a:lnTo>
                <a:lnTo>
                  <a:pt x="562" y="184"/>
                </a:lnTo>
                <a:lnTo>
                  <a:pt x="560" y="184"/>
                </a:lnTo>
                <a:lnTo>
                  <a:pt x="514" y="184"/>
                </a:lnTo>
                <a:lnTo>
                  <a:pt x="444" y="184"/>
                </a:lnTo>
                <a:lnTo>
                  <a:pt x="374" y="184"/>
                </a:lnTo>
                <a:lnTo>
                  <a:pt x="316" y="184"/>
                </a:lnTo>
                <a:lnTo>
                  <a:pt x="300" y="198"/>
                </a:lnTo>
                <a:lnTo>
                  <a:pt x="282" y="212"/>
                </a:lnTo>
                <a:lnTo>
                  <a:pt x="280" y="214"/>
                </a:lnTo>
                <a:lnTo>
                  <a:pt x="280" y="212"/>
                </a:lnTo>
                <a:lnTo>
                  <a:pt x="264" y="200"/>
                </a:lnTo>
                <a:lnTo>
                  <a:pt x="246" y="184"/>
                </a:lnTo>
                <a:lnTo>
                  <a:pt x="202" y="184"/>
                </a:lnTo>
                <a:lnTo>
                  <a:pt x="142" y="184"/>
                </a:lnTo>
                <a:lnTo>
                  <a:pt x="96" y="184"/>
                </a:lnTo>
                <a:lnTo>
                  <a:pt x="56" y="184"/>
                </a:lnTo>
                <a:lnTo>
                  <a:pt x="26" y="184"/>
                </a:lnTo>
                <a:lnTo>
                  <a:pt x="2" y="184"/>
                </a:lnTo>
                <a:lnTo>
                  <a:pt x="0" y="184"/>
                </a:lnTo>
                <a:lnTo>
                  <a:pt x="0" y="180"/>
                </a:lnTo>
                <a:lnTo>
                  <a:pt x="0" y="140"/>
                </a:lnTo>
                <a:lnTo>
                  <a:pt x="0" y="82"/>
                </a:lnTo>
                <a:lnTo>
                  <a:pt x="0" y="28"/>
                </a:lnTo>
                <a:lnTo>
                  <a:pt x="0" y="0"/>
                </a:lnTo>
                <a:lnTo>
                  <a:pt x="4" y="0"/>
                </a:lnTo>
                <a:lnTo>
                  <a:pt x="4" y="54"/>
                </a:lnTo>
                <a:lnTo>
                  <a:pt x="4" y="112"/>
                </a:lnTo>
                <a:lnTo>
                  <a:pt x="4" y="178"/>
                </a:lnTo>
                <a:lnTo>
                  <a:pt x="38" y="178"/>
                </a:lnTo>
                <a:lnTo>
                  <a:pt x="78" y="178"/>
                </a:lnTo>
                <a:lnTo>
                  <a:pt x="136" y="178"/>
                </a:lnTo>
                <a:lnTo>
                  <a:pt x="194" y="178"/>
                </a:lnTo>
                <a:lnTo>
                  <a:pt x="246" y="178"/>
                </a:lnTo>
                <a:lnTo>
                  <a:pt x="248" y="178"/>
                </a:lnTo>
                <a:lnTo>
                  <a:pt x="248" y="180"/>
                </a:lnTo>
                <a:lnTo>
                  <a:pt x="264" y="194"/>
                </a:lnTo>
                <a:lnTo>
                  <a:pt x="280" y="208"/>
                </a:lnTo>
                <a:lnTo>
                  <a:pt x="298" y="192"/>
                </a:lnTo>
                <a:lnTo>
                  <a:pt x="314" y="180"/>
                </a:lnTo>
                <a:lnTo>
                  <a:pt x="314" y="178"/>
                </a:lnTo>
                <a:lnTo>
                  <a:pt x="316" y="178"/>
                </a:lnTo>
                <a:lnTo>
                  <a:pt x="352" y="178"/>
                </a:lnTo>
                <a:lnTo>
                  <a:pt x="420" y="178"/>
                </a:lnTo>
                <a:lnTo>
                  <a:pt x="470" y="178"/>
                </a:lnTo>
                <a:lnTo>
                  <a:pt x="510" y="178"/>
                </a:lnTo>
                <a:lnTo>
                  <a:pt x="556" y="178"/>
                </a:lnTo>
                <a:lnTo>
                  <a:pt x="556" y="134"/>
                </a:lnTo>
                <a:lnTo>
                  <a:pt x="558" y="76"/>
                </a:lnTo>
                <a:lnTo>
                  <a:pt x="558" y="44"/>
                </a:lnTo>
                <a:lnTo>
                  <a:pt x="558" y="0"/>
                </a:lnTo>
                <a:lnTo>
                  <a:pt x="562" y="0"/>
                </a:lnTo>
                <a:lnTo>
                  <a:pt x="562" y="0"/>
                </a:lnTo>
                <a:close/>
                <a:moveTo>
                  <a:pt x="14" y="0"/>
                </a:moveTo>
                <a:lnTo>
                  <a:pt x="14" y="44"/>
                </a:lnTo>
                <a:lnTo>
                  <a:pt x="14" y="92"/>
                </a:lnTo>
                <a:lnTo>
                  <a:pt x="14" y="132"/>
                </a:lnTo>
                <a:lnTo>
                  <a:pt x="14" y="170"/>
                </a:lnTo>
                <a:lnTo>
                  <a:pt x="80" y="170"/>
                </a:lnTo>
                <a:lnTo>
                  <a:pt x="134" y="170"/>
                </a:lnTo>
                <a:lnTo>
                  <a:pt x="192" y="170"/>
                </a:lnTo>
                <a:lnTo>
                  <a:pt x="250" y="170"/>
                </a:lnTo>
                <a:lnTo>
                  <a:pt x="258" y="176"/>
                </a:lnTo>
                <a:lnTo>
                  <a:pt x="280" y="196"/>
                </a:lnTo>
                <a:lnTo>
                  <a:pt x="304" y="176"/>
                </a:lnTo>
                <a:lnTo>
                  <a:pt x="310" y="170"/>
                </a:lnTo>
                <a:lnTo>
                  <a:pt x="348" y="170"/>
                </a:lnTo>
                <a:lnTo>
                  <a:pt x="406" y="170"/>
                </a:lnTo>
                <a:lnTo>
                  <a:pt x="482" y="170"/>
                </a:lnTo>
                <a:lnTo>
                  <a:pt x="548" y="170"/>
                </a:lnTo>
                <a:lnTo>
                  <a:pt x="548" y="144"/>
                </a:lnTo>
                <a:lnTo>
                  <a:pt x="548" y="104"/>
                </a:lnTo>
                <a:lnTo>
                  <a:pt x="548" y="46"/>
                </a:lnTo>
                <a:lnTo>
                  <a:pt x="548" y="0"/>
                </a:lnTo>
                <a:lnTo>
                  <a:pt x="14" y="0"/>
                </a:lnTo>
                <a:close/>
              </a:path>
            </a:pathLst>
          </a:custGeom>
          <a:solidFill>
            <a:srgbClr val="BEC4FF"/>
          </a:solidFill>
          <a:ln>
            <a:noFill/>
          </a:ln>
        </p:spPr>
        <p:txBody>
          <a:bodyPr vert="horz" wrap="square" lIns="121920" tIns="60960" rIns="121920" bIns="60960" numCol="1" anchor="t" anchorCtr="0" compatLnSpc="1"/>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endParaRPr lang="zh-CN" altLang="en-US" sz="1600" kern="0">
              <a:solidFill>
                <a:sysClr val="windowText" lastClr="000000"/>
              </a:solidFill>
            </a:endParaRPr>
          </a:p>
        </p:txBody>
      </p:sp>
      <p:sp>
        <p:nvSpPr>
          <p:cNvPr id="8" name="眉头"/>
          <p:cNvSpPr txBox="1"/>
          <p:nvPr userDrawn="1">
            <p:custDataLst>
              <p:tags r:id="rId4"/>
            </p:custDataLst>
          </p:nvPr>
        </p:nvSpPr>
        <p:spPr>
          <a:xfrm>
            <a:off x="1672341" y="109907"/>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学习目标</a:t>
            </a:r>
          </a:p>
        </p:txBody>
      </p:sp>
      <p:sp>
        <p:nvSpPr>
          <p:cNvPr id="9" name="眉头"/>
          <p:cNvSpPr txBox="1"/>
          <p:nvPr userDrawn="1">
            <p:custDataLst>
              <p:tags r:id="rId5"/>
            </p:custDataLst>
          </p:nvPr>
        </p:nvSpPr>
        <p:spPr>
          <a:xfrm>
            <a:off x="3525906" y="119432"/>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defTabSz="1218565"/>
            <a:r>
              <a:rPr lang="zh-CN" altLang="en-US" sz="2000" kern="0">
                <a:solidFill>
                  <a:srgbClr val="CDD4FF"/>
                </a:solidFill>
                <a:latin typeface="方正正黑简体" pitchFamily="2" charset="-122"/>
                <a:ea typeface="方正正黑简体" pitchFamily="2" charset="-122"/>
              </a:rPr>
              <a:t>新知讲</a:t>
            </a:r>
            <a:r>
              <a:rPr lang="zh-CN" altLang="en-US" sz="2000">
                <a:solidFill>
                  <a:srgbClr val="CDD4FF"/>
                </a:solidFill>
                <a:latin typeface="方正正黑简体" pitchFamily="2" charset="-122"/>
                <a:ea typeface="方正正黑简体" pitchFamily="2" charset="-122"/>
                <a:sym typeface="+mn-ea"/>
              </a:rPr>
              <a:t>授</a:t>
            </a:r>
            <a:endParaRPr lang="zh-CN" altLang="en-US" sz="2000" kern="0">
              <a:solidFill>
                <a:srgbClr val="CDD4FF"/>
              </a:solidFill>
              <a:latin typeface="方正正黑简体" pitchFamily="2" charset="-122"/>
              <a:ea typeface="方正正黑简体" pitchFamily="2" charset="-122"/>
              <a:sym typeface="+mn-ea"/>
            </a:endParaRPr>
          </a:p>
        </p:txBody>
      </p:sp>
      <p:sp>
        <p:nvSpPr>
          <p:cNvPr id="11" name="眉头"/>
          <p:cNvSpPr txBox="1"/>
          <p:nvPr userDrawn="1">
            <p:custDataLst>
              <p:tags r:id="rId6"/>
            </p:custDataLst>
          </p:nvPr>
        </p:nvSpPr>
        <p:spPr>
          <a:xfrm>
            <a:off x="5503296" y="118797"/>
            <a:ext cx="119888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defTabSz="1218565"/>
            <a:r>
              <a:rPr lang="zh-CN" altLang="en-US" sz="2000" kern="0">
                <a:solidFill>
                  <a:srgbClr val="CDD4FF"/>
                </a:solidFill>
                <a:latin typeface="方正正黑简体" pitchFamily="2" charset="-122"/>
                <a:ea typeface="方正正黑简体" pitchFamily="2" charset="-122"/>
              </a:rPr>
              <a:t>课堂总结</a:t>
            </a:r>
            <a:endParaRPr lang="zh-CN" altLang="en-US" sz="2000" b="1" kern="0">
              <a:solidFill>
                <a:srgbClr val="CDD4FF"/>
              </a:solidFill>
              <a:latin typeface="方正正黑简体" pitchFamily="2" charset="-122"/>
              <a:ea typeface="方正正黑简体" pitchFamily="2" charset="-122"/>
            </a:endParaRPr>
          </a:p>
        </p:txBody>
      </p:sp>
      <p:sp>
        <p:nvSpPr>
          <p:cNvPr id="12" name="等腰三角形 11"/>
          <p:cNvSpPr/>
          <p:nvPr userDrawn="1">
            <p:custDataLst>
              <p:tags r:id="rId7"/>
            </p:custDataLst>
          </p:nvPr>
        </p:nvSpPr>
        <p:spPr>
          <a:xfrm rot="5400000">
            <a:off x="-19685" y="46990"/>
            <a:ext cx="897890" cy="857885"/>
          </a:xfrm>
          <a:prstGeom prst="triangle">
            <a:avLst>
              <a:gd name="adj" fmla="val 23814"/>
            </a:avLst>
          </a:pr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3" name="等腰三角形 12"/>
          <p:cNvSpPr/>
          <p:nvPr userDrawn="1">
            <p:custDataLst>
              <p:tags r:id="rId8"/>
            </p:custDataLst>
          </p:nvPr>
        </p:nvSpPr>
        <p:spPr>
          <a:xfrm rot="16200000" flipH="1">
            <a:off x="597535" y="246380"/>
            <a:ext cx="262255" cy="250825"/>
          </a:xfrm>
          <a:prstGeom prst="triangle">
            <a:avLst>
              <a:gd name="adj" fmla="val 77003"/>
            </a:avLst>
          </a:prstGeom>
          <a:solidFill>
            <a:srgbClr val="DDE1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5" name="任意多边形 4"/>
          <p:cNvSpPr/>
          <p:nvPr userDrawn="1">
            <p:custDataLst>
              <p:tags r:id="rId9"/>
            </p:custDataLst>
          </p:nvPr>
        </p:nvSpPr>
        <p:spPr>
          <a:xfrm>
            <a:off x="9015095" y="6710045"/>
            <a:ext cx="3176905" cy="177800"/>
          </a:xfrm>
          <a:custGeom>
            <a:gdLst>
              <a:gd name="connsiteX0" fmla="*/ 55245 w 2289640"/>
              <a:gd name="connsiteY0" fmla="*/ 0 h 220980"/>
              <a:gd name="connsiteX1" fmla="*/ 2289640 w 2289640"/>
              <a:gd name="connsiteY1" fmla="*/ 0 h 220980"/>
              <a:gd name="connsiteX2" fmla="*/ 2289640 w 2289640"/>
              <a:gd name="connsiteY2" fmla="*/ 220980 h 220980"/>
              <a:gd name="connsiteX3" fmla="*/ 0 w 2289640"/>
              <a:gd name="connsiteY3" fmla="*/ 220980 h 220980"/>
              <a:gd name="connsiteX4" fmla="*/ 55245 w 2289640"/>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89640" h="220977">
                <a:moveTo>
                  <a:pt x="55245" y="0"/>
                </a:moveTo>
                <a:lnTo>
                  <a:pt x="2289640" y="0"/>
                </a:lnTo>
                <a:lnTo>
                  <a:pt x="2289640" y="220980"/>
                </a:lnTo>
                <a:lnTo>
                  <a:pt x="0" y="220980"/>
                </a:lnTo>
                <a:lnTo>
                  <a:pt x="55245" y="0"/>
                </a:lnTo>
                <a:close/>
              </a:path>
            </a:pathLst>
          </a:custGeom>
          <a:solidFill>
            <a:srgbClr val="E8F3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10" name="任意多边形 9"/>
          <p:cNvSpPr/>
          <p:nvPr userDrawn="1">
            <p:custDataLst>
              <p:tags r:id="rId10"/>
            </p:custDataLst>
          </p:nvPr>
        </p:nvSpPr>
        <p:spPr>
          <a:xfrm>
            <a:off x="-1" y="6710040"/>
            <a:ext cx="9139148" cy="170537"/>
          </a:xfrm>
          <a:custGeom>
            <a:gdLst>
              <a:gd name="connsiteX0" fmla="*/ 0 w 6854361"/>
              <a:gd name="connsiteY0" fmla="*/ 0 h 220980"/>
              <a:gd name="connsiteX1" fmla="*/ 6854361 w 6854361"/>
              <a:gd name="connsiteY1" fmla="*/ 0 h 220980"/>
              <a:gd name="connsiteX2" fmla="*/ 6799116 w 6854361"/>
              <a:gd name="connsiteY2" fmla="*/ 220980 h 220980"/>
              <a:gd name="connsiteX3" fmla="*/ 0 w 6854361"/>
              <a:gd name="connsiteY3" fmla="*/ 220980 h 220980"/>
              <a:gd name="connsiteX4" fmla="*/ 0 w 6854361"/>
              <a:gd name="connsiteY4" fmla="*/ 0 h 2209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6854361" h="220977">
                <a:moveTo>
                  <a:pt x="0" y="0"/>
                </a:moveTo>
                <a:lnTo>
                  <a:pt x="6854361" y="0"/>
                </a:lnTo>
                <a:lnTo>
                  <a:pt x="6799116" y="220980"/>
                </a:lnTo>
                <a:lnTo>
                  <a:pt x="0" y="220980"/>
                </a:lnTo>
                <a:lnTo>
                  <a:pt x="0" y="0"/>
                </a:lnTo>
                <a:close/>
              </a:path>
            </a:pathLst>
          </a:custGeom>
          <a:solidFill>
            <a:srgbClr val="BEC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endParaRPr lang="zh-CN" altLang="en-US">
              <a:solidFill>
                <a:prstClr val="white"/>
              </a:solidFill>
            </a:endParaRPr>
          </a:p>
        </p:txBody>
      </p:sp>
      <p:sp>
        <p:nvSpPr>
          <p:cNvPr id="2" name="眉头"/>
          <p:cNvSpPr txBox="1"/>
          <p:nvPr userDrawn="1">
            <p:custDataLst>
              <p:tags r:id="rId11"/>
            </p:custDataLst>
          </p:nvPr>
        </p:nvSpPr>
        <p:spPr>
          <a:xfrm>
            <a:off x="7810886" y="104192"/>
            <a:ext cx="1203960" cy="398780"/>
          </a:xfrm>
          <a:prstGeom prst="rect">
            <a:avLst/>
          </a:prstGeom>
          <a:noFill/>
        </p:spPr>
        <p:txBody>
          <a:bodyPr wrap="non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defTabSz="1218565"/>
            <a:r>
              <a:rPr lang="zh-CN" altLang="en-US" sz="2000" b="1" kern="0">
                <a:solidFill>
                  <a:schemeClr val="bg1"/>
                </a:solidFill>
                <a:latin typeface="方正正黑简体" pitchFamily="2" charset="-122"/>
                <a:ea typeface="方正正黑简体" pitchFamily="2" charset="-122"/>
              </a:rPr>
              <a:t>当堂检测</a:t>
            </a:r>
          </a:p>
        </p:txBody>
      </p:sp>
    </p:spTree>
  </p:cSld>
  <p:clrMapOvr>
    <a:masterClrMapping/>
  </p:clrMapOvr>
  <mc:AlternateContent>
    <mc:Choice xmlns:p14="http://schemas.microsoft.com/office/powerpoint/2010/main" Requires="p14">
      <p:transition spd="med" p14:dur="699"/>
    </mc:Choice>
    <mc:Fallback>
      <p:transition spd="med"/>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custDataLst>
            <p:tags r:id="rId7"/>
          </p:custDataLst>
        </p:nvPr>
      </p:nvGrpSpPr>
      <p:grpSpPr>
        <a:xfrm>
          <a:off x="0" y="0"/>
          <a:ext cx="0" cy="0"/>
        </a:xfrm>
      </p:grpSpPr>
      <p:sp>
        <p:nvSpPr>
          <p:cNvPr id="4" name="日期占位符 3"/>
          <p:cNvSpPr>
            <a:spLocks noGrp="1"/>
          </p:cNvSpPr>
          <p:nvPr>
            <p:ph type="dt" sz="half" idx="2"/>
            <p:custDataLst>
              <p:tags r:id="rId8"/>
            </p:custDataLst>
          </p:nvPr>
        </p:nvSpPr>
        <p:spPr>
          <a:xfrm>
            <a:off x="612000" y="6314400"/>
            <a:ext cx="2700000" cy="316800"/>
          </a:xfrm>
          <a:prstGeom prst="rect">
            <a:avLst/>
          </a:prstGeom>
        </p:spPr>
        <p:txBody>
          <a:bodyPr vert="horz" lIns="91440" tIns="45720" rIns="91440" bIns="45720" rtlCol="0" anchor="ctr">
            <a:norm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000" b="0" i="0" u="none" strike="noStrike" cap="none" spc="0" normalizeH="0" baseline="0">
                <a:ln>
                  <a:noFill/>
                </a:ln>
                <a:solidFill>
                  <a:schemeClr val="tx1">
                    <a:tint val="75000"/>
                  </a:schemeClr>
                </a:solidFill>
                <a:effectLst/>
                <a:uFillTx/>
                <a:latin typeface="Arial" pitchFamily="34" charset="0"/>
                <a:ea typeface="微软雅黑"/>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fld id="{760FBDFE-C587-4B4C-A407-44438C67B59E}" type="datetimeFigureOut">
              <a:rPr lang="zh-CN" altLang="en-US" smtClean="0"/>
              <a:t>2024/1/13</a:t>
            </a:fld>
            <a:endParaRPr lang="zh-CN" altLang="en-US"/>
          </a:p>
        </p:txBody>
      </p:sp>
      <p:sp>
        <p:nvSpPr>
          <p:cNvPr id="5" name="页脚占位符 4"/>
          <p:cNvSpPr>
            <a:spLocks noGrp="1"/>
          </p:cNvSpPr>
          <p:nvPr>
            <p:ph type="ftr" sz="quarter" idx="3"/>
            <p:custDataLst>
              <p:tags r:id="rId9"/>
            </p:custDataLst>
          </p:nvPr>
        </p:nvSpPr>
        <p:spPr>
          <a:xfrm>
            <a:off x="4116000" y="6314400"/>
            <a:ext cx="3960000" cy="316800"/>
          </a:xfrm>
          <a:prstGeom prst="rect">
            <a:avLst/>
          </a:prstGeom>
        </p:spPr>
        <p:txBody>
          <a:bodyPr vert="horz" lIns="91440" tIns="45720" rIns="91440" bIns="45720" rtlCol="0" anchor="ctr">
            <a:norm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914400" rtl="0" fontAlgn="auto" latinLnBrk="0" hangingPunct="0">
              <a:lnSpc>
                <a:spcPct val="100000"/>
              </a:lnSpc>
              <a:spcBef>
                <a:spcPct val="0"/>
              </a:spcBef>
              <a:spcAft>
                <a:spcPct val="0"/>
              </a:spcAft>
              <a:buClrTx/>
              <a:buSzTx/>
              <a:buFontTx/>
              <a:buNone/>
              <a:defRPr kumimoji="0" sz="1000" b="0" i="0" u="none" strike="noStrike" cap="none" spc="0" normalizeH="0" baseline="0">
                <a:ln>
                  <a:noFill/>
                </a:ln>
                <a:solidFill>
                  <a:schemeClr val="tx1">
                    <a:tint val="75000"/>
                  </a:schemeClr>
                </a:solidFill>
                <a:effectLst/>
                <a:uFillTx/>
                <a:latin typeface="Arial" pitchFamily="34" charset="0"/>
                <a:ea typeface="微软雅黑"/>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endParaRPr lang="zh-CN" altLang="en-US"/>
          </a:p>
        </p:txBody>
      </p:sp>
      <p:sp>
        <p:nvSpPr>
          <p:cNvPr id="6" name="灯片编号占位符 5"/>
          <p:cNvSpPr>
            <a:spLocks noGrp="1"/>
          </p:cNvSpPr>
          <p:nvPr>
            <p:ph type="sldNum" sz="quarter" idx="4"/>
            <p:custDataLst>
              <p:tags r:id="rId10"/>
            </p:custDataLst>
          </p:nvPr>
        </p:nvSpPr>
        <p:spPr>
          <a:xfrm>
            <a:off x="8877600" y="6314400"/>
            <a:ext cx="2700000" cy="316800"/>
          </a:xfrm>
          <a:prstGeom prst="rect">
            <a:avLst/>
          </a:prstGeom>
        </p:spPr>
        <p:txBody>
          <a:bodyPr vert="horz" lIns="91440" tIns="45720" rIns="91440" bIns="45720" rtlCol="0" anchor="ctr">
            <a:norm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r" defTabSz="914400" rtl="0" fontAlgn="auto" latinLnBrk="0" hangingPunct="0">
              <a:lnSpc>
                <a:spcPct val="100000"/>
              </a:lnSpc>
              <a:spcBef>
                <a:spcPct val="0"/>
              </a:spcBef>
              <a:spcAft>
                <a:spcPct val="0"/>
              </a:spcAft>
              <a:buClrTx/>
              <a:buSzTx/>
              <a:buFontTx/>
              <a:buNone/>
              <a:defRPr kumimoji="0" sz="1000" b="0" i="0" u="none" strike="noStrike" cap="none" spc="0" normalizeH="0" baseline="0">
                <a:ln>
                  <a:noFill/>
                </a:ln>
                <a:solidFill>
                  <a:schemeClr val="tx1">
                    <a:tint val="75000"/>
                  </a:schemeClr>
                </a:solidFill>
                <a:effectLst/>
                <a:uFillTx/>
                <a:latin typeface="Arial" pitchFamily="34" charset="0"/>
                <a:ea typeface="微软雅黑"/>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fld id="{49AE70B2-8BF9-45C0-BB95-33D1B9D3A854}" type="slidenum">
              <a:rPr lang="zh-CN" altLang="en-US" smtClean="0"/>
              <a:t>0</a:t>
            </a:fld>
            <a:endParaRPr lang="zh-CN" altLang="en-US"/>
          </a:p>
        </p:txBody>
      </p:sp>
    </p:spTree>
    <p:custDataLst>
      <p:tags r:id="rId11"/>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mc:AlternateContent>
    <mc:Choice xmlns:p14="http://schemas.microsoft.com/office/powerpoint/2010/main" Requires="p14">
      <p:transition spd="med" p14:dur="699"/>
    </mc:Choice>
    <mc:Fallback>
      <p:transition spd="med"/>
    </mc:Fallback>
  </mc:AlternateContent>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Arial" pitchFamily="34" charset="0"/>
          <a:ea typeface="微软雅黑"/>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Arial" pitchFamily="34" charset="0"/>
          <a:ea typeface="微软雅黑"/>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Arial" pitchFamily="34" charset="0"/>
          <a:ea typeface="微软雅黑"/>
          <a:cs typeface="+mn-cs"/>
        </a:defRPr>
      </a:lvl3pPr>
      <a:lvl4pPr marL="1600200" indent="-228600" algn="l" defTabSz="914400" rtl="0" eaLnBrk="1" fontAlgn="auto" latinLnBrk="0" hangingPunct="1">
        <a:lnSpc>
          <a:spcPct val="120000"/>
        </a:lnSpc>
        <a:spcBef>
          <a:spcPct val="0"/>
        </a:spcBef>
        <a:spcAft>
          <a:spcPts val="300"/>
        </a:spcAft>
        <a:buFont typeface="Wingdings"/>
        <a:buChar char=""/>
        <a:defRPr sz="1400" u="none" strike="noStrike" kern="1200" cap="none" spc="150" normalizeH="0" baseline="0">
          <a:solidFill>
            <a:schemeClr val="tx1">
              <a:lumMod val="65000"/>
              <a:lumOff val="35000"/>
            </a:schemeClr>
          </a:solidFill>
          <a:uFillTx/>
          <a:latin typeface="Arial" pitchFamily="34" charset="0"/>
          <a:ea typeface="微软雅黑"/>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44.xml" /><Relationship Id="rId11" Type="http://schemas.openxmlformats.org/officeDocument/2006/relationships/tags" Target="../tags/tag145.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 Id="rId3" Type="http://schemas.openxmlformats.org/officeDocument/2006/relationships/tags" Target="../tags/tag158.xml" /><Relationship Id="rId4" Type="http://schemas.openxmlformats.org/officeDocument/2006/relationships/tags" Target="../tags/tag15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71.xml" /><Relationship Id="rId11" Type="http://schemas.openxmlformats.org/officeDocument/2006/relationships/image" Target="../media/image2.png" /><Relationship Id="rId12" Type="http://schemas.openxmlformats.org/officeDocument/2006/relationships/tags" Target="../tags/tag172.xml" /><Relationship Id="rId13" Type="http://schemas.openxmlformats.org/officeDocument/2006/relationships/image" Target="../media/image3.png" /><Relationship Id="rId14" Type="http://schemas.openxmlformats.org/officeDocument/2006/relationships/tags" Target="../tags/tag173.xml" /><Relationship Id="rId2" Type="http://schemas.openxmlformats.org/officeDocument/2006/relationships/notesSlide" Target="../notesSlides/notesSlide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image" Target="../media/image4.jpeg" /><Relationship Id="rId6" Type="http://schemas.openxmlformats.org/officeDocument/2006/relationships/tags" Target="../tags/tag18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96.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image" Target="../media/image5.png" /><Relationship Id="rId8" Type="http://schemas.openxmlformats.org/officeDocument/2006/relationships/tags" Target="../tags/tag195.xml" /><Relationship Id="rId9"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06.xml" /><Relationship Id="rId11" Type="http://schemas.openxmlformats.org/officeDocument/2006/relationships/tags" Target="../tags/tag207.xml" /><Relationship Id="rId2" Type="http://schemas.openxmlformats.org/officeDocument/2006/relationships/notesSlide" Target="../notesSlides/notesSlide6.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image" Target="../media/image7.png" /><Relationship Id="rId7" Type="http://schemas.openxmlformats.org/officeDocument/2006/relationships/tags" Target="../tags/tag204.xml" /><Relationship Id="rId8" Type="http://schemas.openxmlformats.org/officeDocument/2006/relationships/image" Target="../media/image8.png" /><Relationship Id="rId9" Type="http://schemas.openxmlformats.org/officeDocument/2006/relationships/tags" Target="../tags/tag20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image" Target="../media/image2.png" /><Relationship Id="rId11" Type="http://schemas.openxmlformats.org/officeDocument/2006/relationships/tags" Target="../tags/tag219.xml" /><Relationship Id="rId12" Type="http://schemas.openxmlformats.org/officeDocument/2006/relationships/tags" Target="../tags/tag220.xml" /><Relationship Id="rId2" Type="http://schemas.openxmlformats.org/officeDocument/2006/relationships/notesSlide" Target="../notesSlides/notesSlide7.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8.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9.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tags" Target="../tags/tag236.xml" /><Relationship Id="rId8" Type="http://schemas.openxmlformats.org/officeDocument/2006/relationships/tags" Target="../tags/tag23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38.xml" /><Relationship Id="rId3" Type="http://schemas.openxmlformats.org/officeDocument/2006/relationships/tags" Target="../tags/tag239.xml" /><Relationship Id="rId4" Type="http://schemas.openxmlformats.org/officeDocument/2006/relationships/hyperlink" Target="https://d.book118.com/55813404310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2618740" y="3258185"/>
            <a:ext cx="7221855" cy="922020"/>
          </a:xfrm>
          <a:prstGeom prst="rect">
            <a:avLst/>
          </a:prstGeom>
          <a:noFill/>
          <a:ln w="16510" cmpd="sng">
            <a:solidFill>
              <a:srgbClr val="C00000"/>
            </a:solidFill>
            <a:prstDash val="solid"/>
          </a:ln>
        </p:spPr>
        <p:txBody>
          <a:bodyPr wrap="squar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endParaRPr lang="zh-CN" altLang="en-US"/>
          </a:p>
          <a:p>
            <a:endParaRPr lang="zh-CN" altLang="en-US"/>
          </a:p>
          <a:p>
            <a:endParaRPr lang="zh-CN" altLang="en-US"/>
          </a:p>
        </p:txBody>
      </p:sp>
      <p:sp>
        <p:nvSpPr>
          <p:cNvPr id="13314" name="文本框 3"/>
          <p:cNvSpPr/>
          <p:nvPr>
            <p:custDataLst>
              <p:tags r:id="rId4"/>
            </p:custDataLst>
          </p:nvPr>
        </p:nvSpPr>
        <p:spPr>
          <a:xfrm>
            <a:off x="4140200" y="915988"/>
            <a:ext cx="4197350" cy="1106805"/>
          </a:xfrm>
          <a:prstGeom prst="rect">
            <a:avLst/>
          </a:prstGeom>
          <a:noFill/>
          <a:ln>
            <a:noFill/>
            <a:miter lim="800000"/>
          </a:ln>
        </p:spPr>
        <p:txBody>
          <a:bodyP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1pPr>
            <a:lvl2pPr marL="4572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2pPr>
            <a:lvl3pPr marL="9144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3pPr>
            <a:lvl4pPr marL="13716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4pPr>
            <a:lvl5pPr marL="18288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lvl="0" indent="0" algn="dist" eaLnBrk="1" hangingPunct="1"/>
            <a:r>
              <a:rPr lang="zh-CN" altLang="en-US" sz="6600" b="1">
                <a:solidFill>
                  <a:srgbClr val="C00000"/>
                </a:solidFill>
                <a:latin typeface="微软雅黑" panose="020b0503020204020204" charset="-122"/>
                <a:ea typeface="微软雅黑"/>
                <a:sym typeface="inpin heiti" pitchFamily="2" charset="-122"/>
              </a:rPr>
              <a:t>思想政治</a:t>
            </a:r>
          </a:p>
        </p:txBody>
      </p:sp>
      <p:sp>
        <p:nvSpPr>
          <p:cNvPr id="13315" name="文本框 5"/>
          <p:cNvSpPr/>
          <p:nvPr>
            <p:custDataLst>
              <p:tags r:id="rId5"/>
            </p:custDataLst>
          </p:nvPr>
        </p:nvSpPr>
        <p:spPr>
          <a:xfrm>
            <a:off x="5143500" y="2174240"/>
            <a:ext cx="1905000" cy="337185"/>
          </a:xfrm>
          <a:prstGeom prst="rect">
            <a:avLst/>
          </a:prstGeom>
          <a:noFill/>
          <a:ln>
            <a:noFill/>
            <a:miter lim="800000"/>
          </a:ln>
        </p:spPr>
        <p:txBody>
          <a:bodyP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1pPr>
            <a:lvl2pPr marL="4572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2pPr>
            <a:lvl3pPr marL="9144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3pPr>
            <a:lvl4pPr marL="13716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4pPr>
            <a:lvl5pPr marL="18288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lvl="0" indent="0" algn="ctr" eaLnBrk="1" hangingPunct="1"/>
            <a:r>
              <a:rPr lang="en-US" altLang="zh-CN" sz="1600" b="1">
                <a:solidFill>
                  <a:srgbClr val="C00000"/>
                </a:solidFill>
                <a:latin typeface="楷体" panose="02010609060101010101" charset="-122"/>
                <a:ea typeface="楷体" panose="02010609060101010101" charset="-122"/>
                <a:sym typeface="inpin heiti" pitchFamily="2" charset="-122"/>
              </a:rPr>
              <a:t>选择性必修2</a:t>
            </a:r>
          </a:p>
        </p:txBody>
      </p:sp>
      <p:sp>
        <p:nvSpPr>
          <p:cNvPr id="13318" name="矩形 589"/>
          <p:cNvSpPr/>
          <p:nvPr>
            <p:custDataLst>
              <p:tags r:id="rId6"/>
            </p:custDataLst>
          </p:nvPr>
        </p:nvSpPr>
        <p:spPr>
          <a:xfrm rot="5400000">
            <a:off x="9520715" y="3264694"/>
            <a:ext cx="319881" cy="319882"/>
          </a:xfrm>
          <a:custGeom>
            <a:gdLst>
              <a:gd name="connsiteX0" fmla="*/ 0 w 746760"/>
              <a:gd name="connsiteY0" fmla="*/ 0 h 746760"/>
              <a:gd name="connsiteX1" fmla="*/ 746760 w 746760"/>
              <a:gd name="connsiteY1" fmla="*/ 0 h 746760"/>
              <a:gd name="connsiteX2" fmla="*/ 746760 w 746760"/>
              <a:gd name="connsiteY2" fmla="*/ 746760 h 746760"/>
              <a:gd name="connsiteX3" fmla="*/ 0 w 746760"/>
              <a:gd name="connsiteY3" fmla="*/ 746760 h 746760"/>
              <a:gd name="connsiteX4" fmla="*/ 0 w 746760"/>
              <a:gd name="connsiteY4" fmla="*/ 0 h 746760"/>
              <a:gd name="connsiteX0-1" fmla="*/ 746760 w 838200"/>
              <a:gd name="connsiteY0-2" fmla="*/ 746760 h 838200"/>
              <a:gd name="connsiteX1-3" fmla="*/ 0 w 838200"/>
              <a:gd name="connsiteY1-4" fmla="*/ 746760 h 838200"/>
              <a:gd name="connsiteX2-5" fmla="*/ 0 w 838200"/>
              <a:gd name="connsiteY2-6" fmla="*/ 0 h 838200"/>
              <a:gd name="connsiteX3-7" fmla="*/ 746760 w 838200"/>
              <a:gd name="connsiteY3-8" fmla="*/ 0 h 838200"/>
              <a:gd name="connsiteX4-9" fmla="*/ 838200 w 838200"/>
              <a:gd name="connsiteY4-10" fmla="*/ 838200 h 838200"/>
              <a:gd name="connsiteX0-11" fmla="*/ 746760 w 746760"/>
              <a:gd name="connsiteY0-12" fmla="*/ 746760 h 746760"/>
              <a:gd name="connsiteX1-13" fmla="*/ 0 w 746760"/>
              <a:gd name="connsiteY1-14" fmla="*/ 746760 h 746760"/>
              <a:gd name="connsiteX2-15" fmla="*/ 0 w 746760"/>
              <a:gd name="connsiteY2-16" fmla="*/ 0 h 746760"/>
              <a:gd name="connsiteX3-17" fmla="*/ 746760 w 746760"/>
              <a:gd name="connsiteY3-18" fmla="*/ 0 h 746760"/>
              <a:gd name="connsiteX0-19" fmla="*/ 0 w 746760"/>
              <a:gd name="connsiteY0-20" fmla="*/ 746760 h 746760"/>
              <a:gd name="connsiteX1-21" fmla="*/ 0 w 746760"/>
              <a:gd name="connsiteY1-22" fmla="*/ 0 h 746760"/>
              <a:gd name="connsiteX2-23" fmla="*/ 746760 w 746760"/>
              <a:gd name="connsiteY2-24" fmla="*/ 0 h 746760"/>
            </a:gdLst>
            <a:cxnLst>
              <a:cxn ang="0">
                <a:pos x="connsiteX0-1" y="connsiteY0-2"/>
              </a:cxn>
              <a:cxn ang="0">
                <a:pos x="connsiteX1-3" y="connsiteY1-4"/>
              </a:cxn>
              <a:cxn ang="0">
                <a:pos x="connsiteX2-5" y="connsiteY2-6"/>
              </a:cxn>
            </a:cxnLst>
            <a:rect l="l" t="t" r="r" b="b"/>
            <a:pathLst>
              <a:path w="746760" h="746760">
                <a:moveTo>
                  <a:pt x="0" y="746760"/>
                </a:moveTo>
                <a:lnTo>
                  <a:pt x="0" y="0"/>
                </a:lnTo>
                <a:lnTo>
                  <a:pt x="746760" y="0"/>
                </a:lnTo>
              </a:path>
            </a:pathLst>
          </a:custGeom>
          <a:noFill/>
          <a:ln w="66675" cap="flat" cmpd="sng" algn="ctr">
            <a:solidFill>
              <a:srgbClr val="E30713"/>
            </a:solidFill>
            <a:prstDash val="solid"/>
            <a:miter lim="800000"/>
          </a:ln>
          <a:effectLst/>
        </p:spPr>
        <p:txBody>
          <a:bodyPr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b="0" i="0" u="none" strike="noStrike" kern="0" cap="none" spc="0" normalizeH="0" baseline="0" noProof="0">
              <a:ln>
                <a:noFill/>
              </a:ln>
              <a:solidFill>
                <a:srgbClr val="D1261E"/>
              </a:solidFill>
              <a:effectLst/>
              <a:uLnTx/>
              <a:uFillTx/>
              <a:latin typeface="思源宋体" pitchFamily="18" charset="-122"/>
              <a:ea typeface="思源宋体" pitchFamily="18" charset="-122"/>
              <a:cs typeface="+mn-cs"/>
              <a:sym typeface="思源宋体" pitchFamily="18" charset="-122"/>
            </a:endParaRPr>
          </a:p>
        </p:txBody>
      </p:sp>
      <p:sp>
        <p:nvSpPr>
          <p:cNvPr id="13319" name="矩形 589"/>
          <p:cNvSpPr/>
          <p:nvPr>
            <p:custDataLst>
              <p:tags r:id="rId7"/>
            </p:custDataLst>
          </p:nvPr>
        </p:nvSpPr>
        <p:spPr>
          <a:xfrm>
            <a:off x="2610326" y="3263107"/>
            <a:ext cx="319882" cy="319881"/>
          </a:xfrm>
          <a:custGeom>
            <a:gdLst>
              <a:gd name="connsiteX0" fmla="*/ 0 w 746760"/>
              <a:gd name="connsiteY0" fmla="*/ 0 h 746760"/>
              <a:gd name="connsiteX1" fmla="*/ 746760 w 746760"/>
              <a:gd name="connsiteY1" fmla="*/ 0 h 746760"/>
              <a:gd name="connsiteX2" fmla="*/ 746760 w 746760"/>
              <a:gd name="connsiteY2" fmla="*/ 746760 h 746760"/>
              <a:gd name="connsiteX3" fmla="*/ 0 w 746760"/>
              <a:gd name="connsiteY3" fmla="*/ 746760 h 746760"/>
              <a:gd name="connsiteX4" fmla="*/ 0 w 746760"/>
              <a:gd name="connsiteY4" fmla="*/ 0 h 746760"/>
              <a:gd name="connsiteX0-1" fmla="*/ 746760 w 838200"/>
              <a:gd name="connsiteY0-2" fmla="*/ 746760 h 838200"/>
              <a:gd name="connsiteX1-3" fmla="*/ 0 w 838200"/>
              <a:gd name="connsiteY1-4" fmla="*/ 746760 h 838200"/>
              <a:gd name="connsiteX2-5" fmla="*/ 0 w 838200"/>
              <a:gd name="connsiteY2-6" fmla="*/ 0 h 838200"/>
              <a:gd name="connsiteX3-7" fmla="*/ 746760 w 838200"/>
              <a:gd name="connsiteY3-8" fmla="*/ 0 h 838200"/>
              <a:gd name="connsiteX4-9" fmla="*/ 838200 w 838200"/>
              <a:gd name="connsiteY4-10" fmla="*/ 838200 h 838200"/>
              <a:gd name="connsiteX0-11" fmla="*/ 746760 w 746760"/>
              <a:gd name="connsiteY0-12" fmla="*/ 746760 h 746760"/>
              <a:gd name="connsiteX1-13" fmla="*/ 0 w 746760"/>
              <a:gd name="connsiteY1-14" fmla="*/ 746760 h 746760"/>
              <a:gd name="connsiteX2-15" fmla="*/ 0 w 746760"/>
              <a:gd name="connsiteY2-16" fmla="*/ 0 h 746760"/>
              <a:gd name="connsiteX3-17" fmla="*/ 746760 w 746760"/>
              <a:gd name="connsiteY3-18" fmla="*/ 0 h 746760"/>
              <a:gd name="connsiteX0-19" fmla="*/ 0 w 746760"/>
              <a:gd name="connsiteY0-20" fmla="*/ 746760 h 746760"/>
              <a:gd name="connsiteX1-21" fmla="*/ 0 w 746760"/>
              <a:gd name="connsiteY1-22" fmla="*/ 0 h 746760"/>
              <a:gd name="connsiteX2-23" fmla="*/ 746760 w 746760"/>
              <a:gd name="connsiteY2-24" fmla="*/ 0 h 746760"/>
            </a:gdLst>
            <a:cxnLst>
              <a:cxn ang="0">
                <a:pos x="connsiteX0-1" y="connsiteY0-2"/>
              </a:cxn>
              <a:cxn ang="0">
                <a:pos x="connsiteX1-3" y="connsiteY1-4"/>
              </a:cxn>
              <a:cxn ang="0">
                <a:pos x="connsiteX2-5" y="connsiteY2-6"/>
              </a:cxn>
            </a:cxnLst>
            <a:rect l="l" t="t" r="r" b="b"/>
            <a:pathLst>
              <a:path w="746760" h="746760">
                <a:moveTo>
                  <a:pt x="0" y="746760"/>
                </a:moveTo>
                <a:lnTo>
                  <a:pt x="0" y="0"/>
                </a:lnTo>
                <a:lnTo>
                  <a:pt x="746760" y="0"/>
                </a:lnTo>
              </a:path>
            </a:pathLst>
          </a:custGeom>
          <a:noFill/>
          <a:ln w="66675" cap="flat" cmpd="sng" algn="ctr">
            <a:solidFill>
              <a:srgbClr val="E30713"/>
            </a:solidFill>
            <a:prstDash val="solid"/>
            <a:miter lim="800000"/>
          </a:ln>
          <a:effectLst/>
        </p:spPr>
        <p:txBody>
          <a:bodyPr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b="0" i="0" u="none" strike="noStrike" kern="0" cap="none" spc="0" normalizeH="0" baseline="0" noProof="0">
              <a:ln>
                <a:noFill/>
              </a:ln>
              <a:solidFill>
                <a:srgbClr val="D1261E"/>
              </a:solidFill>
              <a:effectLst/>
              <a:uLnTx/>
              <a:uFillTx/>
              <a:latin typeface="思源宋体" pitchFamily="18" charset="-122"/>
              <a:ea typeface="思源宋体" pitchFamily="18" charset="-122"/>
              <a:cs typeface="+mn-cs"/>
              <a:sym typeface="思源宋体" pitchFamily="18" charset="-122"/>
            </a:endParaRPr>
          </a:p>
        </p:txBody>
      </p:sp>
      <p:sp>
        <p:nvSpPr>
          <p:cNvPr id="13322" name="文本框 29"/>
          <p:cNvSpPr/>
          <p:nvPr>
            <p:custDataLst>
              <p:tags r:id="rId8"/>
            </p:custDataLst>
          </p:nvPr>
        </p:nvSpPr>
        <p:spPr>
          <a:xfrm>
            <a:off x="2610485" y="3396615"/>
            <a:ext cx="7229475" cy="645160"/>
          </a:xfrm>
          <a:prstGeom prst="rect">
            <a:avLst/>
          </a:prstGeom>
          <a:noFill/>
          <a:ln>
            <a:noFill/>
            <a:miter lim="800000"/>
          </a:ln>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1pPr>
            <a:lvl2pPr marL="4572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2pPr>
            <a:lvl3pPr marL="9144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3pPr>
            <a:lvl4pPr marL="13716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4pPr>
            <a:lvl5pPr marL="18288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Arial" pitchFamily="34" charset="0"/>
                <a:ea typeface="宋体" panose="02010600030101010101" pitchFamily="2" charset="-122"/>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lvl="0" indent="0" algn="ctr" eaLnBrk="1" hangingPunct="1"/>
            <a:r>
              <a:rPr lang="en-US" altLang="zh-CN" sz="3600">
                <a:solidFill>
                  <a:srgbClr val="000000"/>
                </a:solidFill>
                <a:latin typeface="黑体" panose="02010609060101010101" pitchFamily="49" charset="-122"/>
                <a:ea typeface="黑体" panose="02010609060101010101" pitchFamily="49" charset="-122"/>
                <a:sym typeface="思源宋体" pitchFamily="18" charset="-122"/>
              </a:rPr>
              <a:t>4.2 </a:t>
            </a:r>
            <a:r>
              <a:rPr lang="zh-CN" altLang="en-US" sz="3600">
                <a:solidFill>
                  <a:srgbClr val="000000"/>
                </a:solidFill>
                <a:latin typeface="黑体" panose="02010609060101010101" pitchFamily="49" charset="-122"/>
                <a:ea typeface="黑体" panose="02010609060101010101" pitchFamily="49" charset="-122"/>
                <a:sym typeface="思源宋体" pitchFamily="18" charset="-122"/>
              </a:rPr>
              <a:t>权力行使 注意界限</a:t>
            </a:r>
          </a:p>
        </p:txBody>
      </p:sp>
      <p:grpSp>
        <p:nvGrpSpPr>
          <p:cNvPr id="3" name="组合 2"/>
          <p:cNvGrpSpPr/>
          <p:nvPr>
            <p:custDataLst>
              <p:tags r:id="rId9"/>
            </p:custDataLst>
          </p:nvPr>
        </p:nvGrpSpPr>
        <p:grpSpPr>
          <a:xfrm>
            <a:off x="3244850" y="2662555"/>
            <a:ext cx="5960110" cy="305435"/>
            <a:chOff x="2158157" y="4529063"/>
            <a:chExt cx="7875686" cy="152703"/>
          </a:xfrm>
          <a:solidFill>
            <a:srgbClr val="0070C0"/>
          </a:solidFill>
        </p:grpSpPr>
        <p:sp>
          <p:nvSpPr>
            <p:cNvPr id="4" name="Aitds3"/>
            <p:cNvSpPr/>
            <p:nvPr>
              <p:custDataLst>
                <p:tags r:id="rId10"/>
              </p:custDataLst>
            </p:nvPr>
          </p:nvSpPr>
          <p:spPr>
            <a:xfrm>
              <a:off x="2158157" y="4605564"/>
              <a:ext cx="7875686" cy="0"/>
            </a:xfrm>
            <a:prstGeom prst="line">
              <a:avLst/>
            </a:prstGeom>
            <a:grpFill/>
            <a:ln w="6350" cap="flat" cmpd="sng" algn="ctr">
              <a:solidFill>
                <a:srgbClr val="D9EDEE">
                  <a:lumMod val="25000"/>
                </a:srgbClr>
              </a:solidFill>
              <a:prstDash val="solid"/>
              <a:miter lim="800000"/>
            </a:ln>
            <a:effectLst/>
          </p:spPr>
          <p:txBody>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endParaRPr/>
            </a:p>
          </p:txBody>
        </p:sp>
        <p:sp>
          <p:nvSpPr>
            <p:cNvPr id="5" name="Aitds15"/>
            <p:cNvSpPr/>
            <p:nvPr>
              <p:custDataLst>
                <p:tags r:id="rId11"/>
              </p:custDataLst>
            </p:nvPr>
          </p:nvSpPr>
          <p:spPr>
            <a:xfrm>
              <a:off x="5037070" y="4529063"/>
              <a:ext cx="1979410" cy="152703"/>
            </a:xfrm>
            <a:prstGeom prst="roundRect">
              <a:avLst/>
            </a:prstGeom>
            <a:solidFill>
              <a:srgbClr val="C00000"/>
            </a:solidFill>
            <a:ln w="12700" cap="flat" cmpd="sng" algn="ctr">
              <a:noFill/>
              <a:prstDash val="solid"/>
              <a:miter lim="800000"/>
            </a:ln>
            <a:effectLst/>
          </p:spPr>
          <p:txBody>
            <a:bodyPr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lvl="0" algn="dist" defTabSz="914400" fontAlgn="base" hangingPunct="0">
                <a:spcBef>
                  <a:spcPct val="0"/>
                </a:spcBef>
                <a:spcAft>
                  <a:spcPct val="0"/>
                </a:spcAft>
                <a:defRPr/>
              </a:pPr>
              <a:r>
                <a:rPr lang="zh-CN" altLang="en-US" sz="1600" kern="0" noProof="1">
                  <a:solidFill>
                    <a:srgbClr val="FFFFFF"/>
                  </a:solidFill>
                  <a:effectLst/>
                  <a:latin typeface="+mn-ea"/>
                </a:rPr>
                <a:t>法律与生活</a:t>
              </a:r>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84" name="iSlíďè"/>
          <p:cNvSpPr txBox="1"/>
          <p:nvPr>
            <p:custDataLst>
              <p:tags r:id="rId4"/>
            </p:custDataLst>
          </p:nvPr>
        </p:nvSpPr>
        <p:spPr bwMode="auto">
          <a:xfrm>
            <a:off x="1142577" y="923925"/>
            <a:ext cx="1527387" cy="462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20000" rIns="120000">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marR="0" lvl="0" indent="0" algn="l" defTabSz="913765" rtl="0" eaLnBrk="1" fontAlgn="auto" latinLnBrk="0" hangingPunct="1">
              <a:spcBef>
                <a:spcPct val="0"/>
              </a:spcBef>
              <a:spcAft>
                <a:spcPct val="0"/>
              </a:spcAft>
              <a:buClrTx/>
              <a:buSzTx/>
              <a:buFontTx/>
              <a:buNone/>
              <a:defRPr/>
            </a:pPr>
            <a:r>
              <a:rPr kumimoji="0" lang="zh-CN" altLang="en-US" sz="2400" i="0" u="none" strike="noStrike" kern="1200" cap="none" normalizeH="0" baseline="0" noProof="0">
                <a:uLnTx/>
                <a:uFillTx/>
                <a:latin typeface="隶书" panose="02010509060101010101" charset="-122"/>
                <a:ea typeface="隶书" panose="02010509060101010101" charset="-122"/>
                <a:cs typeface="+mn-ea"/>
                <a:sym typeface="zihun58hao-chuangzhonghei" panose="00000500000000000000" pitchFamily="2" charset="-122"/>
              </a:rPr>
              <a:t>导入</a:t>
            </a:r>
          </a:p>
        </p:txBody>
      </p:sp>
      <p:sp>
        <p:nvSpPr>
          <p:cNvPr id="2" name="文本框 1"/>
          <p:cNvSpPr txBox="1"/>
          <p:nvPr>
            <p:custDataLst>
              <p:tags r:id="rId5"/>
            </p:custDataLst>
          </p:nvPr>
        </p:nvSpPr>
        <p:spPr>
          <a:xfrm>
            <a:off x="2308225" y="1536700"/>
            <a:ext cx="7080885" cy="3784600"/>
          </a:xfrm>
          <a:prstGeom prst="rect">
            <a:avLst/>
          </a:prstGeom>
          <a:noFill/>
          <a:ln>
            <a:noFill/>
          </a:ln>
        </p:spPr>
        <p:txBody>
          <a:bodyPr wrap="square"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eaLnBrk="1">
              <a:lnSpc>
                <a:spcPct val="100000"/>
              </a:lnSpc>
            </a:pPr>
            <a:r>
              <a:rPr lang="zh-CN" altLang="en-US" sz="2400">
                <a:ln w="0"/>
                <a:solidFill>
                  <a:schemeClr val="tx1"/>
                </a:solidFill>
                <a:latin typeface="楷体" panose="02010609060101010101" charset="-122"/>
                <a:ea typeface="楷体" panose="02010609060101010101" charset="-122"/>
                <a:cs typeface="楷体" panose="02010609060101010101" charset="-122"/>
                <a:sym typeface="+mn-ea"/>
              </a:rPr>
              <a:t>　　</a:t>
            </a:r>
            <a:r>
              <a:rPr lang="zh-CN" altLang="en-US" sz="2400">
                <a:ln w="0"/>
                <a:solidFill>
                  <a:schemeClr val="tx1"/>
                </a:solidFill>
                <a:effectLst/>
                <a:latin typeface="楷体" panose="02010609060101010101" charset="-122"/>
                <a:ea typeface="楷体" panose="02010609060101010101" charset="-122"/>
                <a:cs typeface="楷体" panose="02010609060101010101" charset="-122"/>
              </a:rPr>
              <a:t>如果你敢于宣称自己是受限制的，你就会感到自己是自由的。</a:t>
            </a:r>
          </a:p>
          <a:p>
            <a:pPr algn="l" eaLnBrk="1">
              <a:lnSpc>
                <a:spcPct val="100000"/>
              </a:lnSpc>
            </a:pPr>
            <a:r>
              <a:rPr lang="zh-CN" altLang="en-US" sz="2400">
                <a:ln w="0"/>
                <a:solidFill>
                  <a:schemeClr val="tx1"/>
                </a:solidFill>
                <a:effectLst/>
                <a:latin typeface="楷体" panose="02010609060101010101" charset="-122"/>
                <a:ea typeface="楷体" panose="02010609060101010101" charset="-122"/>
                <a:cs typeface="楷体" panose="02010609060101010101" charset="-122"/>
              </a:rPr>
              <a:t>　　　　　　　　　　　　　　　　 ——歌德</a:t>
            </a:r>
          </a:p>
          <a:p>
            <a:pPr algn="l" eaLnBrk="1">
              <a:lnSpc>
                <a:spcPct val="100000"/>
              </a:lnSpc>
            </a:pPr>
            <a:r>
              <a:rPr lang="zh-CN" altLang="en-US" sz="2400">
                <a:ln w="0"/>
                <a:solidFill>
                  <a:schemeClr val="tx1"/>
                </a:solidFill>
                <a:effectLst/>
                <a:latin typeface="楷体" panose="02010609060101010101" charset="-122"/>
                <a:ea typeface="楷体" panose="02010609060101010101" charset="-122"/>
                <a:cs typeface="楷体" panose="02010609060101010101" charset="-122"/>
              </a:rPr>
              <a:t>　　自由不是无限制的自由，自由是一种能做法律许可的任何事的权力。 </a:t>
            </a:r>
          </a:p>
          <a:p>
            <a:pPr algn="l" eaLnBrk="1">
              <a:lnSpc>
                <a:spcPct val="100000"/>
              </a:lnSpc>
            </a:pPr>
            <a:r>
              <a:rPr lang="zh-CN" altLang="en-US" sz="2400">
                <a:ln w="0"/>
                <a:solidFill>
                  <a:schemeClr val="tx1"/>
                </a:solidFill>
                <a:effectLst/>
                <a:latin typeface="楷体" panose="02010609060101010101" charset="-122"/>
                <a:ea typeface="楷体" panose="02010609060101010101" charset="-122"/>
                <a:cs typeface="楷体" panose="02010609060101010101" charset="-122"/>
              </a:rPr>
              <a:t>　　　　　　　　　　　　　　　　 ——孟德斯鸠</a:t>
            </a:r>
          </a:p>
          <a:p>
            <a:pPr algn="l" eaLnBrk="1">
              <a:lnSpc>
                <a:spcPct val="100000"/>
              </a:lnSpc>
            </a:pPr>
            <a:r>
              <a:rPr lang="zh-CN" altLang="en-US" sz="2400">
                <a:ln w="0"/>
                <a:solidFill>
                  <a:schemeClr val="tx1"/>
                </a:solidFill>
                <a:effectLst/>
                <a:latin typeface="楷体" panose="02010609060101010101" charset="-122"/>
                <a:ea typeface="楷体" panose="02010609060101010101" charset="-122"/>
                <a:cs typeface="楷体" panose="02010609060101010101" charset="-122"/>
              </a:rPr>
              <a:t>　　远亲不如近邻。</a:t>
            </a:r>
          </a:p>
          <a:p>
            <a:pPr algn="l" eaLnBrk="1">
              <a:lnSpc>
                <a:spcPct val="100000"/>
              </a:lnSpc>
            </a:pPr>
            <a:r>
              <a:rPr lang="zh-CN" altLang="en-US" sz="2400">
                <a:ln w="0"/>
                <a:solidFill>
                  <a:schemeClr val="tx1"/>
                </a:solidFill>
                <a:effectLst/>
                <a:latin typeface="楷体" panose="02010609060101010101" charset="-122"/>
                <a:ea typeface="楷体" panose="02010609060101010101" charset="-122"/>
                <a:cs typeface="楷体" panose="02010609060101010101" charset="-122"/>
              </a:rPr>
              <a:t>　　　　　　　　　　　　　　　　 ——谚语</a:t>
            </a:r>
          </a:p>
          <a:p>
            <a:pPr algn="l" eaLnBrk="1">
              <a:lnSpc>
                <a:spcPct val="100000"/>
              </a:lnSpc>
            </a:pPr>
            <a:r>
              <a:rPr lang="zh-CN" altLang="en-US" sz="2400">
                <a:ln w="0"/>
                <a:solidFill>
                  <a:schemeClr val="tx1"/>
                </a:solidFill>
                <a:effectLst/>
                <a:latin typeface="楷体" panose="02010609060101010101" charset="-122"/>
                <a:ea typeface="楷体" panose="02010609060101010101" charset="-122"/>
                <a:cs typeface="楷体" panose="02010609060101010101" charset="-122"/>
              </a:rPr>
              <a:t>　  人到难处邻里来。</a:t>
            </a:r>
          </a:p>
          <a:p>
            <a:pPr algn="l" eaLnBrk="1">
              <a:lnSpc>
                <a:spcPct val="100000"/>
              </a:lnSpc>
            </a:pPr>
            <a:r>
              <a:rPr lang="zh-CN" altLang="en-US" sz="2400">
                <a:ln w="0"/>
                <a:solidFill>
                  <a:schemeClr val="tx1"/>
                </a:solidFill>
                <a:effectLst/>
                <a:latin typeface="楷体" panose="02010609060101010101" charset="-122"/>
                <a:ea typeface="楷体" panose="02010609060101010101" charset="-122"/>
                <a:cs typeface="楷体" panose="02010609060101010101" charset="-122"/>
              </a:rPr>
              <a:t>　　　　　　　　　　　　　　　　 ——谚语</a:t>
            </a:r>
          </a:p>
        </p:txBody>
      </p:sp>
      <p:sp>
        <p:nvSpPr>
          <p:cNvPr id="8" name="文本框 7"/>
          <p:cNvSpPr txBox="1"/>
          <p:nvPr>
            <p:custDataLst>
              <p:tags r:id="rId6"/>
            </p:custDataLst>
          </p:nvPr>
        </p:nvSpPr>
        <p:spPr>
          <a:xfrm>
            <a:off x="2929255" y="5471795"/>
            <a:ext cx="6333490" cy="645160"/>
          </a:xfrm>
          <a:prstGeom prst="rect">
            <a:avLst/>
          </a:prstGeom>
          <a:solidFill>
            <a:schemeClr val="accent1">
              <a:lumMod val="40000"/>
              <a:lumOff val="60000"/>
            </a:schemeClr>
          </a:solidFill>
        </p:spPr>
        <p:txBody>
          <a:bodyPr wrap="squar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fontAlgn="auto">
              <a:lnSpc>
                <a:spcPct val="150000"/>
              </a:lnSpc>
            </a:pPr>
            <a:r>
              <a:rPr lang="zh-CN" sz="2400">
                <a:latin typeface="黑体" panose="02010609060101010101" pitchFamily="49" charset="-122"/>
                <a:ea typeface="黑体" panose="02010609060101010101" pitchFamily="49" charset="-122"/>
                <a:cs typeface="黑体" panose="02010609060101010101" pitchFamily="49" charset="-122"/>
              </a:rPr>
              <a:t>你从这些名言中能得出什么道理？</a:t>
            </a:r>
          </a:p>
        </p:txBody>
      </p:sp>
    </p:spTree>
  </p:cSld>
  <p:clrMapOvr>
    <a:masterClrMapping/>
  </p:clrMapOvr>
  <mc:AlternateContent>
    <mc:Choice xmlns:p14="http://schemas.microsoft.com/office/powerpoint/2010/main" Requires="p14">
      <p:transition spd="med" p14:dur="699"/>
    </mc:Choice>
    <mc:Fallback>
      <p:transition spd="med"/>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aphicFrame>
        <p:nvGraphicFramePr>
          <p:cNvPr id="3" name="表格 2"/>
          <p:cNvGraphicFramePr>
            <a:graphicFrameLocks noGrp="1"/>
          </p:cNvGraphicFramePr>
          <p:nvPr>
            <p:custDataLst>
              <p:tags r:id="rId4"/>
            </p:custDataLst>
          </p:nvPr>
        </p:nvGraphicFramePr>
        <p:xfrm>
          <a:off x="1363980" y="1431925"/>
          <a:ext cx="9463405" cy="3448050"/>
        </p:xfrm>
        <a:graphic>
          <a:graphicData uri="http://schemas.openxmlformats.org/drawingml/2006/table">
            <a:tbl>
              <a:tblPr firstRow="1" bandRow="1">
                <a:tableStyleId>{5940675A-B579-460E-94D1-54222C63F5DA}</a:tableStyleId>
              </a:tblPr>
              <a:tblGrid>
                <a:gridCol w="9463405">
                  <a:extLst>
                    <a:ext uri="{9D8B030D-6E8A-4147-A177-3AD203B41FA5}">
                      <a16:colId xmlns:a16="http://schemas.microsoft.com/office/drawing/2014/main" val="20000"/>
                    </a:ext>
                  </a:extLst>
                </a:gridCol>
              </a:tblGrid>
              <a:tr h="478155">
                <a:tc>
                  <a:txBody>
                    <a:bodyPr vert="horz" wrap="square"/>
                    <a:lstStyle/>
                    <a:p>
                      <a:pPr indent="0" algn="l" fontAlgn="ctr">
                        <a:buNone/>
                      </a:pPr>
                      <a:r>
                        <a:rPr lang="en-US" sz="2400" b="1">
                          <a:ln>
                            <a:noFill/>
                          </a:ln>
                          <a:latin typeface="楷体" panose="02010609060101010101" charset="-122"/>
                          <a:ea typeface="楷体" panose="02010609060101010101" charset="-122"/>
                          <a:cs typeface="宋体" panose="02010600030101010101" pitchFamily="2" charset="-122"/>
                        </a:rPr>
                        <a:t>                          学习目标</a:t>
                      </a:r>
                      <a:endParaRPr lang="en-US" altLang="en-US" sz="2400" b="1">
                        <a:ln>
                          <a:noFill/>
                        </a:ln>
                        <a:latin typeface="楷体" panose="02010609060101010101" charset="-122"/>
                        <a:ea typeface="楷体" panose="02010609060101010101" charset="-122"/>
                        <a:cs typeface="宋体" panose="02010600030101010101" pitchFamily="2" charset="-122"/>
                      </a:endParaRPr>
                    </a:p>
                  </a:txBody>
                  <a:tcPr marL="51425" marR="51425" marT="0" marB="0" anchor="ctr">
                    <a:lnL>
                      <a:noFill/>
                    </a:lnL>
                    <a:lnR>
                      <a:noFill/>
                    </a:lnR>
                    <a:lnT>
                      <a:noFill/>
                    </a:lnT>
                    <a:lnB w="12700" cap="flat" cmpd="sng" algn="ctr">
                      <a:solidFill>
                        <a:schemeClr val="tx1"/>
                      </a:solidFill>
                      <a:prstDash val="solid"/>
                      <a:round/>
                      <a:headEnd type="none" w="med" len="med"/>
                      <a:tailEnd type="none" w="med" len="med"/>
                    </a:lnB>
                    <a:lnTlToBr>
                      <a:noFill/>
                    </a:lnTlToBr>
                    <a:lnBlToTr>
                      <a:noFill/>
                    </a:lnBlToTr>
                    <a:solidFill>
                      <a:schemeClr val="accent6">
                        <a:lumMod val="40000"/>
                        <a:lumOff val="60000"/>
                      </a:schemeClr>
                    </a:solidFill>
                  </a:tcPr>
                </a:tc>
                <a:extLst>
                  <a:ext uri="{0D108BD9-81ED-4DB2-BD59-A6C34878D82A}">
                    <a16:rowId xmlns:a16="http://schemas.microsoft.com/office/drawing/2014/main" val="10000"/>
                  </a:ext>
                </a:extLst>
              </a:tr>
              <a:tr h="656590">
                <a:tc>
                  <a:txBody>
                    <a:bodyPr vert="horz" wrap="square"/>
                    <a:lstStyle/>
                    <a:p>
                      <a:pPr algn="l" fontAlgn="ctr">
                        <a:lnSpc>
                          <a:spcPct val="150000"/>
                        </a:lnSpc>
                        <a:buClrTx/>
                        <a:buSzTx/>
                        <a:buFontTx/>
                        <a:buNone/>
                      </a:pPr>
                      <a:r>
                        <a:rPr lang="zh-CN" altLang="en-US" sz="2400" b="0">
                          <a:ln>
                            <a:noFill/>
                          </a:ln>
                          <a:latin typeface="楷体" panose="02010609060101010101" charset="-122"/>
                          <a:ea typeface="楷体" panose="02010609060101010101" charset="-122"/>
                          <a:cs typeface="楷体" panose="02010609060101010101" charset="-122"/>
                        </a:rPr>
                        <a:t>1、能</a:t>
                      </a:r>
                      <a:r>
                        <a:rPr lang="zh-CN" altLang="en-US" sz="2400">
                          <a:ln>
                            <a:noFill/>
                          </a:ln>
                          <a:latin typeface="楷体" panose="02010609060101010101" charset="-122"/>
                          <a:ea typeface="楷体" panose="02010609060101010101" charset="-122"/>
                          <a:cs typeface="楷体" panose="02010609060101010101" charset="-122"/>
                          <a:sym typeface="+mn-ea"/>
                        </a:rPr>
                        <a:t>阐述民法对名誉权和著作权设定的界限。</a:t>
                      </a:r>
                      <a:endParaRPr lang="zh-CN" altLang="en-US" sz="2400" b="0">
                        <a:ln>
                          <a:noFill/>
                        </a:ln>
                        <a:latin typeface="楷体" panose="02010609060101010101" charset="-122"/>
                        <a:ea typeface="楷体" panose="02010609060101010101" charset="-122"/>
                        <a:cs typeface="楷体" panose="02010609060101010101" charset="-122"/>
                      </a:endParaRPr>
                    </a:p>
                  </a:txBody>
                  <a:tcPr marL="51425" marR="51425"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87070">
                <a:tc>
                  <a:txBody>
                    <a:bodyPr vert="horz" wrap="square"/>
                    <a:lstStyle/>
                    <a:p>
                      <a:pPr algn="l" fontAlgn="ctr">
                        <a:lnSpc>
                          <a:spcPct val="150000"/>
                        </a:lnSpc>
                        <a:buClrTx/>
                        <a:buSzTx/>
                        <a:buFontTx/>
                        <a:buNone/>
                      </a:pPr>
                      <a:r>
                        <a:rPr lang="zh-CN" altLang="en-US" sz="2400">
                          <a:ln>
                            <a:noFill/>
                          </a:ln>
                          <a:latin typeface="楷体" panose="02010609060101010101" charset="-122"/>
                          <a:ea typeface="楷体" panose="02010609060101010101" charset="-122"/>
                          <a:cs typeface="楷体" panose="02010609060101010101" charset="-122"/>
                          <a:sym typeface="+mn-ea"/>
                        </a:rPr>
                        <a:t>2、能简述</a:t>
                      </a:r>
                      <a:r>
                        <a:rPr lang="zh-CN" altLang="en-US" sz="2400">
                          <a:ln>
                            <a:noFill/>
                          </a:ln>
                          <a:latin typeface="楷体" panose="02010609060101010101" charset="-122"/>
                          <a:ea typeface="楷体" panose="02010609060101010101" charset="-122"/>
                          <a:cs typeface="楷体" panose="02010609060101010101" charset="-122"/>
                          <a:sym typeface="宋体" panose="02010600030101010101" pitchFamily="2" charset="-122"/>
                        </a:rPr>
                        <a:t>相邻关系的含义、类型、意义</a:t>
                      </a:r>
                      <a:r>
                        <a:rPr lang="zh-CN" altLang="en-US" sz="2400">
                          <a:ln>
                            <a:noFill/>
                          </a:ln>
                          <a:latin typeface="楷体" panose="02010609060101010101" charset="-122"/>
                          <a:ea typeface="楷体" panose="02010609060101010101" charset="-122"/>
                          <a:cs typeface="楷体" panose="02010609060101010101" charset="-122"/>
                          <a:sym typeface="+mn-ea"/>
                        </a:rPr>
                        <a:t>。</a:t>
                      </a:r>
                      <a:endParaRPr lang="zh-CN" altLang="en-US" sz="2400" b="0">
                        <a:ln>
                          <a:noFill/>
                        </a:ln>
                        <a:latin typeface="楷体" panose="02010609060101010101" charset="-122"/>
                        <a:ea typeface="楷体" panose="02010609060101010101" charset="-122"/>
                        <a:cs typeface="楷体" panose="02010609060101010101" charset="-122"/>
                      </a:endParaRPr>
                    </a:p>
                  </a:txBody>
                  <a:tcPr marL="51425" marR="51425"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87070">
                <a:tc>
                  <a:txBody>
                    <a:bodyPr vert="horz" wrap="square"/>
                    <a:lstStyle/>
                    <a:p>
                      <a:pPr algn="l" fontAlgn="ctr">
                        <a:lnSpc>
                          <a:spcPct val="150000"/>
                        </a:lnSpc>
                        <a:buClrTx/>
                        <a:buSzTx/>
                        <a:buFontTx/>
                        <a:buNone/>
                      </a:pPr>
                      <a:r>
                        <a:rPr lang="zh-CN" altLang="en-US" sz="2400" b="0">
                          <a:ln>
                            <a:noFill/>
                          </a:ln>
                          <a:latin typeface="楷体" panose="02010609060101010101" charset="-122"/>
                          <a:ea typeface="楷体" panose="02010609060101010101" charset="-122"/>
                          <a:cs typeface="楷体" panose="02010609060101010101" charset="-122"/>
                        </a:rPr>
                        <a:t>3、</a:t>
                      </a:r>
                      <a:r>
                        <a:rPr lang="zh-CN" altLang="en-US" sz="2400">
                          <a:ln>
                            <a:noFill/>
                          </a:ln>
                          <a:latin typeface="楷体" panose="02010609060101010101" charset="-122"/>
                          <a:ea typeface="楷体" panose="02010609060101010101" charset="-122"/>
                          <a:cs typeface="楷体" panose="02010609060101010101" charset="-122"/>
                          <a:sym typeface="+mn-ea"/>
                        </a:rPr>
                        <a:t>能阐述如何处理相邻关系。</a:t>
                      </a:r>
                      <a:endParaRPr lang="zh-CN" altLang="en-US" sz="2400" b="0">
                        <a:ln>
                          <a:noFill/>
                        </a:ln>
                        <a:latin typeface="楷体" panose="02010609060101010101" charset="-122"/>
                        <a:ea typeface="楷体" panose="02010609060101010101" charset="-122"/>
                        <a:cs typeface="楷体" panose="02010609060101010101" charset="-122"/>
                      </a:endParaRPr>
                    </a:p>
                  </a:txBody>
                  <a:tcPr marL="51425" marR="51425" marT="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939165">
                <a:tc>
                  <a:txBody>
                    <a:bodyPr vert="horz" wrap="square"/>
                    <a:lstStyle/>
                    <a:p>
                      <a:pPr algn="l" fontAlgn="ctr">
                        <a:lnSpc>
                          <a:spcPct val="150000"/>
                        </a:lnSpc>
                        <a:buClrTx/>
                        <a:buSzTx/>
                        <a:buFontTx/>
                        <a:buNone/>
                      </a:pPr>
                      <a:r>
                        <a:rPr lang="zh-CN" altLang="en-US" sz="2400" b="0">
                          <a:ln>
                            <a:noFill/>
                          </a:ln>
                          <a:latin typeface="楷体" panose="02010609060101010101" charset="-122"/>
                          <a:ea typeface="楷体" panose="02010609060101010101" charset="-122"/>
                          <a:cs typeface="楷体" panose="02010609060101010101" charset="-122"/>
                        </a:rPr>
                        <a:t>学习重点：</a:t>
                      </a:r>
                      <a:r>
                        <a:rPr lang="zh-CN" altLang="en-US" sz="2400">
                          <a:ln>
                            <a:noFill/>
                          </a:ln>
                          <a:latin typeface="楷体" panose="02010609060101010101" charset="-122"/>
                          <a:ea typeface="楷体" panose="02010609060101010101" charset="-122"/>
                          <a:cs typeface="楷体" panose="02010609060101010101" charset="-122"/>
                          <a:sym typeface="+mn-ea"/>
                        </a:rPr>
                        <a:t>能阐述民法对名誉权和著作权设定的界限。</a:t>
                      </a:r>
                    </a:p>
                  </a:txBody>
                  <a:tcPr marL="51425" marR="51425" marT="0" marB="0" anchor="ctr">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4"/>
                  </a:ext>
                </a:extLst>
              </a:tr>
            </a:tbl>
          </a:graphicData>
        </a:graphic>
      </p:graphicFrame>
    </p:spTree>
  </p:cSld>
  <p:clrMapOvr>
    <a:masterClrMapping/>
  </p:clrMapOvr>
  <mc:AlternateContent>
    <mc:Choice xmlns:p14="http://schemas.microsoft.com/office/powerpoint/2010/main" Requires="p14">
      <p:transition spd="med" p14:dur="699"/>
    </mc:Choice>
    <mc:Fallback>
      <p:transition spd="med"/>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9" name="矩形 8"/>
          <p:cNvSpPr/>
          <p:nvPr>
            <p:custDataLst>
              <p:tags r:id="rId4"/>
            </p:custDataLst>
          </p:nvPr>
        </p:nvSpPr>
        <p:spPr>
          <a:xfrm>
            <a:off x="2250440" y="833120"/>
            <a:ext cx="2316480" cy="460375"/>
          </a:xfrm>
          <a:prstGeom prst="rect">
            <a:avLst/>
          </a:prstGeom>
          <a:noFill/>
          <a:ln>
            <a:noFill/>
          </a:ln>
        </p:spPr>
        <p:txBody>
          <a:bodyPr wrap="non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r>
              <a:rPr lang="zh-CN" altLang="en-US" sz="2400">
                <a:latin typeface="黑体" panose="02010609060101010101" pitchFamily="49" charset="-122"/>
                <a:ea typeface="黑体" panose="02010609060101010101" pitchFamily="49" charset="-122"/>
              </a:rPr>
              <a:t>【课堂活动一】</a:t>
            </a:r>
          </a:p>
        </p:txBody>
      </p:sp>
      <p:sp>
        <p:nvSpPr>
          <p:cNvPr id="8" name="文本框 7"/>
          <p:cNvSpPr txBox="1"/>
          <p:nvPr>
            <p:custDataLst>
              <p:tags r:id="rId5"/>
            </p:custDataLst>
          </p:nvPr>
        </p:nvSpPr>
        <p:spPr>
          <a:xfrm>
            <a:off x="1567815" y="4425315"/>
            <a:ext cx="6333490" cy="1753235"/>
          </a:xfrm>
          <a:prstGeom prst="rect">
            <a:avLst/>
          </a:prstGeom>
          <a:solidFill>
            <a:schemeClr val="accent1">
              <a:lumMod val="40000"/>
              <a:lumOff val="60000"/>
            </a:schemeClr>
          </a:solidFill>
        </p:spPr>
        <p:txBody>
          <a:bodyPr wrap="squar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fontAlgn="auto">
              <a:lnSpc>
                <a:spcPct val="150000"/>
              </a:lnSpc>
            </a:pPr>
            <a:r>
              <a:rPr lang="en-US" altLang="zh-CN" sz="2400">
                <a:latin typeface="黑体" panose="02010609060101010101" pitchFamily="49" charset="-122"/>
                <a:ea typeface="黑体" panose="02010609060101010101" pitchFamily="49" charset="-122"/>
                <a:cs typeface="黑体" panose="02010609060101010101" pitchFamily="49" charset="-122"/>
                <a:sym typeface="+mn-ea"/>
              </a:rPr>
              <a:t>    Q</a:t>
            </a:r>
            <a:r>
              <a:rPr lang="zh-CN" altLang="en-US" sz="2400">
                <a:latin typeface="黑体" panose="02010609060101010101" pitchFamily="49" charset="-122"/>
                <a:ea typeface="黑体" panose="02010609060101010101" pitchFamily="49" charset="-122"/>
                <a:cs typeface="黑体" panose="02010609060101010101" pitchFamily="49" charset="-122"/>
                <a:sym typeface="+mn-ea"/>
              </a:rPr>
              <a:t>：</a:t>
            </a:r>
            <a:r>
              <a:rPr sz="2400">
                <a:latin typeface="黑体" panose="02010609060101010101" pitchFamily="49" charset="-122"/>
                <a:ea typeface="黑体" panose="02010609060101010101" pitchFamily="49" charset="-122"/>
                <a:cs typeface="黑体" panose="02010609060101010101" pitchFamily="49" charset="-122"/>
                <a:sym typeface="+mn-ea"/>
              </a:rPr>
              <a:t>你认为云某的行为是否构成侵权</a:t>
            </a:r>
            <a:r>
              <a:rPr lang="zh-CN" sz="2400">
                <a:latin typeface="黑体" panose="02010609060101010101" pitchFamily="49" charset="-122"/>
                <a:ea typeface="黑体" panose="02010609060101010101" pitchFamily="49" charset="-122"/>
                <a:cs typeface="黑体" panose="02010609060101010101" pitchFamily="49" charset="-122"/>
                <a:sym typeface="+mn-ea"/>
              </a:rPr>
              <a:t>，</a:t>
            </a:r>
            <a:r>
              <a:rPr sz="2400">
                <a:latin typeface="黑体" panose="02010609060101010101" pitchFamily="49" charset="-122"/>
                <a:ea typeface="黑体" panose="02010609060101010101" pitchFamily="49" charset="-122"/>
                <a:cs typeface="黑体" panose="02010609060101010101" pitchFamily="49" charset="-122"/>
                <a:sym typeface="+mn-ea"/>
              </a:rPr>
              <a:t>为什么</a:t>
            </a:r>
            <a:r>
              <a:rPr lang="zh-CN" sz="2400">
                <a:latin typeface="黑体" panose="02010609060101010101" pitchFamily="49" charset="-122"/>
                <a:ea typeface="黑体" panose="02010609060101010101" pitchFamily="49" charset="-122"/>
                <a:cs typeface="黑体" panose="02010609060101010101" pitchFamily="49" charset="-122"/>
                <a:sym typeface="+mn-ea"/>
              </a:rPr>
              <a:t>？如果云某在社交网络账号上诋毁李某商店，是否构成侵权呢？给我们什么启示？</a:t>
            </a:r>
            <a:endParaRPr lang="zh-CN" altLang="en-US" sz="2400">
              <a:latin typeface="黑体" panose="02010609060101010101" pitchFamily="49" charset="-122"/>
              <a:ea typeface="黑体" panose="02010609060101010101" pitchFamily="49" charset="-122"/>
              <a:cs typeface="黑体" panose="02010609060101010101" pitchFamily="49" charset="-122"/>
            </a:endParaRPr>
          </a:p>
        </p:txBody>
      </p:sp>
      <p:sp>
        <p:nvSpPr>
          <p:cNvPr id="4" name="文本框 3"/>
          <p:cNvSpPr txBox="1"/>
          <p:nvPr>
            <p:custDataLst>
              <p:tags r:id="rId6"/>
            </p:custDataLst>
          </p:nvPr>
        </p:nvSpPr>
        <p:spPr>
          <a:xfrm>
            <a:off x="2988945" y="1619885"/>
            <a:ext cx="7706360" cy="2491740"/>
          </a:xfrm>
          <a:prstGeom prst="rect">
            <a:avLst/>
          </a:prstGeom>
          <a:noFill/>
        </p:spPr>
        <p:txBody>
          <a:bodyPr wrap="squar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fontAlgn="auto">
              <a:lnSpc>
                <a:spcPct val="150000"/>
              </a:lnSpc>
            </a:pPr>
            <a:r>
              <a:rPr lang="en-US" altLang="zh-CN" sz="2400">
                <a:latin typeface="楷体" panose="02010609060101010101" charset="-122"/>
                <a:ea typeface="楷体" panose="02010609060101010101" charset="-122"/>
                <a:cs typeface="楷体" panose="02010609060101010101" charset="-122"/>
              </a:rPr>
              <a:t>    </a:t>
            </a:r>
            <a:r>
              <a:rPr lang="zh-CN" altLang="en-US" sz="2000">
                <a:latin typeface="楷体" panose="02010609060101010101" charset="-122"/>
                <a:ea typeface="楷体" panose="02010609060101010101" charset="-122"/>
                <a:cs typeface="楷体" panose="02010609060101010101" charset="-122"/>
              </a:rPr>
              <a:t>李某在某电商平台注册了一家店铺，并通过了实名认证。云某通过网络在该店铺购买了一条某品牌的裤子。收到货品后，云某发现货品与网页宣传不符，就发表了买家评论并给予差评。之后双方为此产生争议，云某又追加了评论，谈了自身感受。李某对此大为不满，向人民法院起诉云某侵害名誉权。</a:t>
            </a:r>
          </a:p>
        </p:txBody>
      </p:sp>
      <p:grpSp>
        <p:nvGrpSpPr>
          <p:cNvPr id="5" name="组合 4"/>
          <p:cNvGrpSpPr/>
          <p:nvPr>
            <p:custDataLst>
              <p:tags r:id="rId7"/>
            </p:custDataLst>
          </p:nvPr>
        </p:nvGrpSpPr>
        <p:grpSpPr>
          <a:xfrm>
            <a:off x="1042670" y="1473835"/>
            <a:ext cx="9705975" cy="2770505"/>
            <a:chOff x="689" y="1960"/>
            <a:chExt cx="17514" cy="4623"/>
          </a:xfrm>
        </p:grpSpPr>
        <p:sp>
          <p:nvSpPr>
            <p:cNvPr id="22" name="矩形 21"/>
            <p:cNvSpPr/>
            <p:nvPr>
              <p:custDataLst>
                <p:tags r:id="rId8"/>
              </p:custDataLst>
            </p:nvPr>
          </p:nvSpPr>
          <p:spPr>
            <a:xfrm>
              <a:off x="3351" y="1961"/>
              <a:ext cx="14852" cy="4622"/>
            </a:xfrm>
            <a:prstGeom prst="rect">
              <a:avLst/>
            </a:prstGeom>
            <a:noFill/>
            <a:ln w="76200">
              <a:solidFill>
                <a:srgbClr val="00B0F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9pPr>
            </a:lstStyle>
            <a:p>
              <a:pPr algn="ctr"/>
              <a:endParaRPr lang="zh-CN" altLang="en-US"/>
            </a:p>
          </p:txBody>
        </p:sp>
        <p:grpSp>
          <p:nvGrpSpPr>
            <p:cNvPr id="10" name="组合 9"/>
            <p:cNvGrpSpPr/>
            <p:nvPr>
              <p:custDataLst>
                <p:tags r:id="rId9"/>
              </p:custDataLst>
            </p:nvPr>
          </p:nvGrpSpPr>
          <p:grpSpPr>
            <a:xfrm>
              <a:off x="689" y="1960"/>
              <a:ext cx="3512" cy="3162"/>
              <a:chOff x="1771" y="1721"/>
              <a:chExt cx="3512" cy="3162"/>
            </a:xfrm>
          </p:grpSpPr>
          <p:sp>
            <p:nvSpPr>
              <p:cNvPr id="15" name="矩形 14"/>
              <p:cNvSpPr/>
              <p:nvPr>
                <p:custDataLst>
                  <p:tags r:id="rId10"/>
                </p:custDataLst>
              </p:nvPr>
            </p:nvSpPr>
            <p:spPr>
              <a:xfrm>
                <a:off x="3414" y="2844"/>
                <a:ext cx="1869" cy="1649"/>
              </a:xfrm>
              <a:prstGeom prst="rect">
                <a:avLst/>
              </a:prstGeom>
              <a:solidFill>
                <a:schemeClr val="accent1">
                  <a:lumMod val="40000"/>
                  <a:lumOff val="60000"/>
                </a:schemeClr>
              </a:solidFill>
            </p:spPr>
            <p:txBody>
              <a:bodyPr wrap="square" anchor="ctr" anchorCtr="0"/>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fontAlgn="auto">
                  <a:lnSpc>
                    <a:spcPct val="120000"/>
                  </a:lnSpc>
                </a:pPr>
                <a:r>
                  <a:rPr lang="zh-CN" altLang="zh-CN" sz="2400" b="1" spc="300">
                    <a:uFillTx/>
                    <a:latin typeface="Arial" pitchFamily="34" charset="0"/>
                    <a:ea typeface="微软雅黑"/>
                    <a:cs typeface="+mn-ea"/>
                    <a:sym typeface="Arial" pitchFamily="34" charset="0"/>
                  </a:rPr>
                  <a:t>案例</a:t>
                </a:r>
              </a:p>
              <a:p>
                <a:pPr algn="ctr" fontAlgn="auto">
                  <a:lnSpc>
                    <a:spcPct val="120000"/>
                  </a:lnSpc>
                </a:pPr>
                <a:r>
                  <a:rPr lang="zh-CN" altLang="zh-CN" sz="2400" b="1" spc="300">
                    <a:uFillTx/>
                    <a:latin typeface="Arial" pitchFamily="34" charset="0"/>
                    <a:ea typeface="微软雅黑"/>
                    <a:cs typeface="+mn-ea"/>
                    <a:sym typeface="Arial" pitchFamily="34" charset="0"/>
                  </a:rPr>
                  <a:t>分析</a:t>
                </a:r>
              </a:p>
            </p:txBody>
          </p:sp>
          <p:pic>
            <p:nvPicPr>
              <p:cNvPr id="46" name="图片 45"/>
              <p:cNvPicPr>
                <a:picLocks noChangeAspect="1"/>
              </p:cNvPicPr>
              <p:nvPr>
                <p:custDataLst>
                  <p:tags r:id="rId12"/>
                </p:custDataLst>
              </p:nvPr>
            </p:nvPicPr>
            <p:blipFill>
              <a:blip r:embed="rId11">
                <a:extLst>
                  <a:ext uri="{28A0092B-C50C-407E-A947-70E740481C1C}">
                    <a14:useLocalDpi xmlns:a14="http://schemas.microsoft.com/office/drawing/2010/main" val="0"/>
                  </a:ext>
                </a:extLst>
              </a:blip>
              <a:stretch>
                <a:fillRect/>
              </a:stretch>
            </p:blipFill>
            <p:spPr>
              <a:xfrm>
                <a:off x="1771" y="1721"/>
                <a:ext cx="1848" cy="3162"/>
              </a:xfrm>
              <a:prstGeom prst="rect">
                <a:avLst/>
              </a:prstGeom>
            </p:spPr>
          </p:pic>
        </p:grpSp>
      </p:grpSp>
      <p:pic>
        <p:nvPicPr>
          <p:cNvPr id="2" name="图片 1"/>
          <p:cNvPicPr>
            <a:picLocks noChangeAspect="1"/>
          </p:cNvPicPr>
          <p:nvPr>
            <p:custDataLst>
              <p:tags r:id="rId14"/>
            </p:custDataLst>
          </p:nvPr>
        </p:nvPicPr>
        <p:blipFill>
          <a:blip r:embed="rId13"/>
          <a:srcRect t="15947" r="1137"/>
          <a:stretch>
            <a:fillRect/>
          </a:stretch>
        </p:blipFill>
        <p:spPr>
          <a:xfrm>
            <a:off x="8126095" y="4438015"/>
            <a:ext cx="2733675" cy="1815465"/>
          </a:xfrm>
          <a:prstGeom prst="rect">
            <a:avLst/>
          </a:prstGeom>
        </p:spPr>
      </p:pic>
    </p:spTree>
  </p:cSld>
  <p:clrMapOvr>
    <a:masterClrMapping/>
  </p:clrMapOvr>
  <mc:AlternateContent>
    <mc:Choice xmlns:p14="http://schemas.microsoft.com/office/powerpoint/2010/main" Requires="p14">
      <p:transition spd="med" p14:dur="699"/>
    </mc:Choice>
    <mc:Fallback>
      <p:transition spd="med"/>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 name="文本框 2"/>
          <p:cNvSpPr txBox="1"/>
          <p:nvPr>
            <p:custDataLst>
              <p:tags r:id="rId4"/>
            </p:custDataLst>
          </p:nvPr>
        </p:nvSpPr>
        <p:spPr>
          <a:xfrm>
            <a:off x="858520" y="1423670"/>
            <a:ext cx="6988810" cy="3969385"/>
          </a:xfrm>
          <a:prstGeom prst="rect">
            <a:avLst/>
          </a:prstGeom>
          <a:noFill/>
          <a:ln>
            <a:noFill/>
          </a:ln>
        </p:spPr>
        <p:txBody>
          <a:bodyPr wrap="square"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lvl="0" indent="0" eaLnBrk="1" hangingPunct="1">
              <a:lnSpc>
                <a:spcPct val="150000"/>
              </a:lnSpc>
            </a:pPr>
            <a:r>
              <a:rPr lang="en-US" altLang="zh-CN" sz="24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    </a:t>
            </a:r>
            <a:r>
              <a:rPr lang="zh-CN" altLang="en-US" sz="24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提示：</a:t>
            </a:r>
            <a:r>
              <a:rPr lang="zh-CN" altLang="en-US" sz="2400">
                <a:effectLst/>
                <a:latin typeface="宋体" panose="02010600030101010101" pitchFamily="2" charset="-122"/>
                <a:ea typeface="宋体" panose="02010600030101010101" pitchFamily="2" charset="-122"/>
                <a:cs typeface="宋体" panose="02010600030101010101" pitchFamily="2" charset="-122"/>
                <a:sym typeface="+mn-ea"/>
              </a:rPr>
              <a:t>案例中云某</a:t>
            </a:r>
            <a:r>
              <a:rPr lang="zh-CN" altLang="en-US" sz="2400">
                <a:solidFill>
                  <a:srgbClr val="FF0000"/>
                </a:solidFill>
                <a:effectLst/>
                <a:latin typeface="宋体" panose="02010600030101010101" pitchFamily="2" charset="-122"/>
                <a:ea typeface="宋体" panose="02010600030101010101" pitchFamily="2" charset="-122"/>
                <a:cs typeface="宋体" panose="02010600030101010101" pitchFamily="2" charset="-122"/>
                <a:sym typeface="+mn-ea"/>
              </a:rPr>
              <a:t>对商品质量及经营者服务的评价</a:t>
            </a:r>
            <a:r>
              <a:rPr lang="zh-CN" altLang="en-US" sz="2400">
                <a:effectLst/>
                <a:latin typeface="宋体" panose="02010600030101010101" pitchFamily="2" charset="-122"/>
                <a:ea typeface="宋体" panose="02010600030101010101" pitchFamily="2" charset="-122"/>
                <a:cs typeface="宋体" panose="02010600030101010101" pitchFamily="2" charset="-122"/>
                <a:sym typeface="+mn-ea"/>
              </a:rPr>
              <a:t>仅是个人对商品及服务的情感表达，并</a:t>
            </a:r>
            <a:r>
              <a:rPr lang="zh-CN" altLang="en-US" sz="2400">
                <a:solidFill>
                  <a:srgbClr val="FF0000"/>
                </a:solidFill>
                <a:effectLst/>
                <a:latin typeface="宋体" panose="02010600030101010101" pitchFamily="2" charset="-122"/>
                <a:ea typeface="宋体" panose="02010600030101010101" pitchFamily="2" charset="-122"/>
                <a:cs typeface="宋体" panose="02010600030101010101" pitchFamily="2" charset="-122"/>
                <a:sym typeface="+mn-ea"/>
              </a:rPr>
              <a:t>没有诽谤、诋毁、侮辱等违反法律的行为，不构成侵权</a:t>
            </a:r>
            <a:r>
              <a:rPr lang="zh-CN" altLang="en-US" sz="2400">
                <a:effectLst/>
                <a:latin typeface="宋体" panose="02010600030101010101" pitchFamily="2" charset="-122"/>
                <a:ea typeface="宋体" panose="02010600030101010101" pitchFamily="2" charset="-122"/>
                <a:cs typeface="宋体" panose="02010600030101010101" pitchFamily="2" charset="-122"/>
                <a:sym typeface="+mn-ea"/>
              </a:rPr>
              <a:t>。</a:t>
            </a:r>
            <a:endParaRPr lang="en-US" altLang="zh-CN" sz="2400">
              <a:effectLst/>
              <a:latin typeface="宋体" panose="02010600030101010101" pitchFamily="2" charset="-122"/>
              <a:ea typeface="宋体" panose="02010600030101010101" pitchFamily="2" charset="-122"/>
              <a:cs typeface="宋体" panose="02010600030101010101" pitchFamily="2" charset="-122"/>
            </a:endParaRPr>
          </a:p>
          <a:p>
            <a:pPr marL="0" lvl="0" indent="0" eaLnBrk="1" hangingPunct="1">
              <a:lnSpc>
                <a:spcPct val="150000"/>
              </a:lnSpc>
            </a:pPr>
            <a:r>
              <a:rPr lang="en-US" altLang="zh-CN" sz="2400">
                <a:solidFill>
                  <a:srgbClr val="1D41D5"/>
                </a:solidFill>
                <a:latin typeface="宋体" panose="02010600030101010101" pitchFamily="2" charset="-122"/>
                <a:ea typeface="宋体" panose="02010600030101010101" pitchFamily="2" charset="-122"/>
                <a:cs typeface="宋体" panose="02010600030101010101" pitchFamily="2" charset="-122"/>
                <a:sym typeface="+mn-ea"/>
              </a:rPr>
              <a:t>    </a:t>
            </a:r>
            <a:r>
              <a:rPr lang="zh-CN" altLang="en-US" sz="2400">
                <a:effectLst/>
                <a:latin typeface="宋体" panose="02010600030101010101" pitchFamily="2" charset="-122"/>
                <a:ea typeface="宋体" panose="02010600030101010101" pitchFamily="2" charset="-122"/>
                <a:cs typeface="宋体" panose="02010600030101010101" pitchFamily="2" charset="-122"/>
                <a:sym typeface="+mn-ea"/>
              </a:rPr>
              <a:t>给不满意的商品和服务打差评是我们每个人</a:t>
            </a:r>
            <a:r>
              <a:rPr lang="zh-CN" altLang="en-US" sz="2400">
                <a:solidFill>
                  <a:srgbClr val="FF0000"/>
                </a:solidFill>
                <a:effectLst/>
                <a:latin typeface="宋体" panose="02010600030101010101" pitchFamily="2" charset="-122"/>
                <a:ea typeface="宋体" panose="02010600030101010101" pitchFamily="2" charset="-122"/>
                <a:cs typeface="宋体" panose="02010600030101010101" pitchFamily="2" charset="-122"/>
                <a:sym typeface="+mn-ea"/>
              </a:rPr>
              <a:t>消费者的权利</a:t>
            </a:r>
            <a:r>
              <a:rPr lang="zh-CN" altLang="en-US" sz="2400">
                <a:effectLst/>
                <a:latin typeface="宋体" panose="02010600030101010101" pitchFamily="2" charset="-122"/>
                <a:ea typeface="宋体" panose="02010600030101010101" pitchFamily="2" charset="-122"/>
                <a:cs typeface="宋体" panose="02010600030101010101" pitchFamily="2" charset="-122"/>
                <a:sym typeface="+mn-ea"/>
              </a:rPr>
              <a:t>，同时，我们给评价也不能“太任性”，要</a:t>
            </a:r>
            <a:r>
              <a:rPr lang="zh-CN" altLang="en-US" sz="2400">
                <a:solidFill>
                  <a:srgbClr val="FF0000"/>
                </a:solidFill>
                <a:effectLst/>
                <a:latin typeface="宋体" panose="02010600030101010101" pitchFamily="2" charset="-122"/>
                <a:ea typeface="宋体" panose="02010600030101010101" pitchFamily="2" charset="-122"/>
                <a:cs typeface="宋体" panose="02010600030101010101" pitchFamily="2" charset="-122"/>
                <a:sym typeface="+mn-ea"/>
              </a:rPr>
              <a:t>遵守诚实信用原则</a:t>
            </a:r>
            <a:r>
              <a:rPr lang="zh-CN" altLang="en-US" sz="2400">
                <a:effectLst/>
                <a:latin typeface="宋体" panose="02010600030101010101" pitchFamily="2" charset="-122"/>
                <a:ea typeface="宋体" panose="02010600030101010101" pitchFamily="2" charset="-122"/>
                <a:cs typeface="宋体" panose="02010600030101010101" pitchFamily="2" charset="-122"/>
                <a:sym typeface="+mn-ea"/>
              </a:rPr>
              <a:t>。在互联网时代买家、卖家要共同遵守相关法律规定和网络道德规范。</a:t>
            </a:r>
            <a:endParaRPr lang="zh-CN" altLang="en-US" sz="2400">
              <a:ln w="0"/>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pic>
        <p:nvPicPr>
          <p:cNvPr id="5126" name="Picture 13"/>
          <p:cNvPicPr>
            <a:picLocks noChangeAspect="1"/>
          </p:cNvPicPr>
          <p:nvPr>
            <p:custDataLst>
              <p:tags r:id="rId6"/>
            </p:custDataLst>
          </p:nvPr>
        </p:nvPicPr>
        <p:blipFill>
          <a:blip r:embed="rId5"/>
          <a:stretch>
            <a:fillRect/>
          </a:stretch>
        </p:blipFill>
        <p:spPr>
          <a:xfrm>
            <a:off x="8141970" y="2219325"/>
            <a:ext cx="3056890" cy="2166620"/>
          </a:xfrm>
          <a:prstGeom prst="rect">
            <a:avLst/>
          </a:prstGeom>
          <a:noFill/>
          <a:ln>
            <a:noFill/>
            <a:miter lim="800000"/>
          </a:ln>
        </p:spPr>
      </p:pic>
    </p:spTree>
  </p:cSld>
  <p:clrMapOvr>
    <a:masterClrMapping/>
  </p:clrMapOvr>
  <mc:AlternateContent>
    <mc:Choice xmlns:p14="http://schemas.microsoft.com/office/powerpoint/2010/main" Requires="p14">
      <p:transition spd="med" p14:dur="699"/>
    </mc:Choice>
    <mc:Fallback>
      <p:transition spd="med"/>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9" name="文本框 8"/>
          <p:cNvSpPr txBox="1"/>
          <p:nvPr>
            <p:custDataLst>
              <p:tags r:id="rId4"/>
            </p:custDataLst>
          </p:nvPr>
        </p:nvSpPr>
        <p:spPr>
          <a:xfrm>
            <a:off x="0" y="594995"/>
            <a:ext cx="12191365" cy="737235"/>
          </a:xfrm>
          <a:prstGeom prst="rect">
            <a:avLst/>
          </a:prstGeom>
          <a:noFill/>
          <a:ln>
            <a:noFill/>
          </a:ln>
        </p:spPr>
        <p:txBody>
          <a:bodyPr wrap="square"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lnSpc>
                <a:spcPct val="150000"/>
              </a:lnSpc>
            </a:pPr>
            <a:r>
              <a:rPr lang="zh-CN" altLang="en-US" sz="2800" b="1">
                <a:solidFill>
                  <a:schemeClr val="tx1"/>
                </a:solidFill>
                <a:latin typeface="微软雅黑" panose="020b0503020204020204" charset="-122"/>
                <a:ea typeface="微软雅黑"/>
                <a:sym typeface="+mn-ea"/>
              </a:rPr>
              <a:t>一、</a:t>
            </a:r>
            <a:r>
              <a:rPr lang="zh-CN" sz="2800" b="1">
                <a:latin typeface="微软雅黑" panose="020b0503020204020204" charset="-122"/>
                <a:ea typeface="微软雅黑"/>
                <a:sym typeface="+mn-ea"/>
              </a:rPr>
              <a:t>民事权利有限制</a:t>
            </a:r>
            <a:endParaRPr lang="zh-CN" sz="2800" b="1">
              <a:solidFill>
                <a:schemeClr val="tx1"/>
              </a:solidFill>
              <a:effectLst/>
              <a:latin typeface="微软雅黑" panose="020b0503020204020204" charset="-122"/>
              <a:ea typeface="微软雅黑"/>
              <a:sym typeface="+mn-ea"/>
            </a:endParaRPr>
          </a:p>
        </p:txBody>
      </p:sp>
      <p:sp>
        <p:nvSpPr>
          <p:cNvPr id="3" name="文本框 2"/>
          <p:cNvSpPr txBox="1"/>
          <p:nvPr>
            <p:custDataLst>
              <p:tags r:id="rId5"/>
            </p:custDataLst>
          </p:nvPr>
        </p:nvSpPr>
        <p:spPr>
          <a:xfrm>
            <a:off x="1377315" y="2298065"/>
            <a:ext cx="9867900" cy="1198880"/>
          </a:xfrm>
          <a:prstGeom prst="rect">
            <a:avLst/>
          </a:prstGeom>
          <a:noFill/>
        </p:spPr>
        <p:txBody>
          <a:bodyPr wrap="squar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nSpc>
                <a:spcPct val="150000"/>
              </a:lnSpc>
            </a:pPr>
            <a:r>
              <a:rPr lang="en-US" altLang="zh-CN" sz="2400">
                <a:effectLst/>
                <a:latin typeface="宋体" panose="02010600030101010101" pitchFamily="2" charset="-122"/>
                <a:ea typeface="宋体" panose="02010600030101010101" pitchFamily="2" charset="-122"/>
                <a:cs typeface="仿宋" panose="02010609060101010101" charset="-122"/>
                <a:sym typeface="+mn-ea"/>
              </a:rPr>
              <a:t>    </a:t>
            </a:r>
            <a:r>
              <a:rPr lang="zh-CN" altLang="en-US" sz="2400">
                <a:effectLst/>
                <a:latin typeface="宋体" panose="02010600030101010101" pitchFamily="2" charset="-122"/>
                <a:ea typeface="宋体" panose="02010600030101010101" pitchFamily="2" charset="-122"/>
                <a:cs typeface="仿宋" panose="02010609060101010101" charset="-122"/>
                <a:sym typeface="+mn-ea"/>
              </a:rPr>
              <a:t>民事主体行使民事权利时</a:t>
            </a:r>
            <a:r>
              <a:rPr lang="zh-CN" altLang="en-US" sz="2400">
                <a:solidFill>
                  <a:srgbClr val="FF0000"/>
                </a:solidFill>
                <a:effectLst/>
                <a:latin typeface="宋体" panose="02010600030101010101" pitchFamily="2" charset="-122"/>
                <a:ea typeface="宋体" panose="02010600030101010101" pitchFamily="2" charset="-122"/>
                <a:cs typeface="仿宋" panose="02010609060101010101" charset="-122"/>
                <a:sym typeface="+mn-ea"/>
              </a:rPr>
              <a:t>不能超过正当的</a:t>
            </a:r>
            <a:r>
              <a:rPr lang="zh-CN" altLang="en-US" sz="2400">
                <a:effectLst/>
                <a:latin typeface="宋体" panose="02010600030101010101" pitchFamily="2" charset="-122"/>
                <a:ea typeface="宋体" panose="02010600030101010101" pitchFamily="2" charset="-122"/>
                <a:cs typeface="仿宋" panose="02010609060101010101" charset="-122"/>
                <a:sym typeface="+mn-ea"/>
              </a:rPr>
              <a:t>界限。</a:t>
            </a:r>
            <a:r>
              <a:rPr lang="zh-CN" altLang="en-US" sz="2400">
                <a:solidFill>
                  <a:srgbClr val="FF0000"/>
                </a:solidFill>
                <a:effectLst/>
                <a:latin typeface="宋体" panose="02010600030101010101" pitchFamily="2" charset="-122"/>
                <a:ea typeface="宋体" panose="02010600030101010101" pitchFamily="2" charset="-122"/>
                <a:cs typeface="仿宋" panose="02010609060101010101" charset="-122"/>
                <a:sym typeface="+mn-ea"/>
              </a:rPr>
              <a:t>不得滥用</a:t>
            </a:r>
            <a:r>
              <a:rPr lang="zh-CN" altLang="en-US" sz="2400">
                <a:effectLst/>
                <a:latin typeface="宋体" panose="02010600030101010101" pitchFamily="2" charset="-122"/>
                <a:ea typeface="宋体" panose="02010600030101010101" pitchFamily="2" charset="-122"/>
                <a:cs typeface="仿宋" panose="02010609060101010101" charset="-122"/>
                <a:sym typeface="+mn-ea"/>
              </a:rPr>
              <a:t>民事权利损害</a:t>
            </a:r>
            <a:r>
              <a:rPr lang="zh-CN" altLang="en-US" sz="2400">
                <a:solidFill>
                  <a:srgbClr val="FF0000"/>
                </a:solidFill>
                <a:effectLst/>
                <a:latin typeface="宋体" panose="02010600030101010101" pitchFamily="2" charset="-122"/>
                <a:ea typeface="宋体" panose="02010600030101010101" pitchFamily="2" charset="-122"/>
                <a:cs typeface="仿宋" panose="02010609060101010101" charset="-122"/>
                <a:sym typeface="+mn-ea"/>
              </a:rPr>
              <a:t>国家利益</a:t>
            </a:r>
            <a:r>
              <a:rPr lang="zh-CN" altLang="en-US" sz="2400">
                <a:effectLst/>
                <a:latin typeface="宋体" panose="02010600030101010101" pitchFamily="2" charset="-122"/>
                <a:ea typeface="宋体" panose="02010600030101010101" pitchFamily="2" charset="-122"/>
                <a:cs typeface="仿宋" panose="02010609060101010101" charset="-122"/>
                <a:sym typeface="+mn-ea"/>
              </a:rPr>
              <a:t>、</a:t>
            </a:r>
            <a:r>
              <a:rPr lang="zh-CN" altLang="en-US" sz="2400">
                <a:solidFill>
                  <a:srgbClr val="FF0000"/>
                </a:solidFill>
                <a:effectLst/>
                <a:latin typeface="宋体" panose="02010600030101010101" pitchFamily="2" charset="-122"/>
                <a:ea typeface="宋体" panose="02010600030101010101" pitchFamily="2" charset="-122"/>
                <a:cs typeface="仿宋" panose="02010609060101010101" charset="-122"/>
                <a:sym typeface="+mn-ea"/>
              </a:rPr>
              <a:t>社会公共利益</a:t>
            </a:r>
            <a:r>
              <a:rPr lang="zh-CN" altLang="en-US" sz="2400">
                <a:effectLst/>
                <a:latin typeface="宋体" panose="02010600030101010101" pitchFamily="2" charset="-122"/>
                <a:ea typeface="宋体" panose="02010600030101010101" pitchFamily="2" charset="-122"/>
                <a:cs typeface="仿宋" panose="02010609060101010101" charset="-122"/>
                <a:sym typeface="+mn-ea"/>
              </a:rPr>
              <a:t>或者</a:t>
            </a:r>
            <a:r>
              <a:rPr lang="zh-CN" altLang="en-US" sz="2400">
                <a:solidFill>
                  <a:srgbClr val="FF0000"/>
                </a:solidFill>
                <a:effectLst/>
                <a:latin typeface="宋体" panose="02010600030101010101" pitchFamily="2" charset="-122"/>
                <a:ea typeface="宋体" panose="02010600030101010101" pitchFamily="2" charset="-122"/>
                <a:cs typeface="仿宋" panose="02010609060101010101" charset="-122"/>
                <a:sym typeface="+mn-ea"/>
              </a:rPr>
              <a:t>他人合法权益</a:t>
            </a:r>
            <a:r>
              <a:rPr lang="zh-CN" altLang="en-US" sz="2400">
                <a:effectLst/>
                <a:latin typeface="宋体" panose="02010600030101010101" pitchFamily="2" charset="-122"/>
                <a:ea typeface="宋体" panose="02010600030101010101" pitchFamily="2" charset="-122"/>
                <a:cs typeface="仿宋" panose="02010609060101010101" charset="-122"/>
                <a:sym typeface="+mn-ea"/>
              </a:rPr>
              <a:t>。</a:t>
            </a:r>
          </a:p>
        </p:txBody>
      </p:sp>
      <p:sp>
        <p:nvSpPr>
          <p:cNvPr id="4" name="文本框 3"/>
          <p:cNvSpPr txBox="1"/>
          <p:nvPr>
            <p:custDataLst>
              <p:tags r:id="rId6"/>
            </p:custDataLst>
          </p:nvPr>
        </p:nvSpPr>
        <p:spPr>
          <a:xfrm>
            <a:off x="1276350" y="1560830"/>
            <a:ext cx="3096895" cy="737235"/>
          </a:xfrm>
          <a:prstGeom prst="rect">
            <a:avLst/>
          </a:prstGeom>
          <a:noFill/>
        </p:spPr>
        <p:txBody>
          <a:bodyPr wrap="squar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nSpc>
                <a:spcPct val="150000"/>
              </a:lnSpc>
            </a:pPr>
            <a:r>
              <a:rPr lang="en-US" altLang="zh-CN" sz="2800" b="1">
                <a:effectLst/>
                <a:latin typeface="宋体" panose="02010600030101010101" pitchFamily="2" charset="-122"/>
                <a:ea typeface="宋体" panose="02010600030101010101" pitchFamily="2" charset="-122"/>
                <a:cs typeface="宋体" panose="02010600030101010101" pitchFamily="2" charset="-122"/>
              </a:rPr>
              <a:t>    1.</a:t>
            </a:r>
            <a:r>
              <a:rPr lang="zh-CN" altLang="en-US" sz="2800" b="1">
                <a:effectLst/>
                <a:latin typeface="宋体" panose="02010600030101010101" pitchFamily="2" charset="-122"/>
                <a:ea typeface="宋体" panose="02010600030101010101" pitchFamily="2" charset="-122"/>
                <a:cs typeface="宋体" panose="02010600030101010101" pitchFamily="2" charset="-122"/>
              </a:rPr>
              <a:t>权利界限</a:t>
            </a:r>
          </a:p>
        </p:txBody>
      </p:sp>
      <p:sp>
        <p:nvSpPr>
          <p:cNvPr id="12292" name="文本框 4"/>
          <p:cNvSpPr txBox="1"/>
          <p:nvPr>
            <p:custDataLst>
              <p:tags r:id="rId7"/>
            </p:custDataLst>
          </p:nvPr>
        </p:nvSpPr>
        <p:spPr>
          <a:xfrm>
            <a:off x="1377315" y="3994785"/>
            <a:ext cx="9715500" cy="829945"/>
          </a:xfrm>
          <a:prstGeom prst="rect">
            <a:avLst/>
          </a:prstGeom>
          <a:solidFill>
            <a:schemeClr val="accent1">
              <a:lumMod val="20000"/>
              <a:lumOff val="80000"/>
            </a:schemeClr>
          </a:solidFill>
        </p:spPr>
        <p:txBody>
          <a:bodyPr wrap="square">
            <a:spAutoFit/>
          </a:bodyPr>
          <a:lstStyle>
            <a:defPPr marL="0" marR="0" indent="0" algn="l" defTabSz="914400" rtl="0" fontAlgn="auto" latinLnBrk="1" hangingPunct="0">
              <a:lnSpc>
                <a:spcPct val="100000"/>
              </a:lnSpc>
              <a:spcBef>
                <a:spcPct val="0"/>
              </a:spcBef>
              <a:spcAft>
                <a:spcPct val="0"/>
              </a:spcAft>
              <a:buClrTx/>
              <a:buSzTx/>
              <a:buFontTx/>
              <a:buNone/>
              <a:defRPr kumimoji="0" lang="zh-CN" sz="1800" b="0" i="0" u="none" strike="noStrike" cap="none" spc="0" normalizeH="0" baseline="0">
                <a:ln>
                  <a:noFill/>
                </a:ln>
                <a:solidFill>
                  <a:srgbClr val="000000"/>
                </a:solidFill>
                <a:effectLst/>
                <a:uFillTx/>
              </a:defRPr>
            </a:defPPr>
            <a:lvl1pPr marL="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Calibri" panose="020f0502020204030204" pitchFamily="34" charset="0"/>
                <a:ea typeface="宋体" panose="02010600030101010101" pitchFamily="2" charset="-122"/>
                <a:cs typeface="+mj-cs"/>
              </a:defRPr>
            </a:lvl1pPr>
            <a:lvl2pPr marL="4572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Calibri" panose="020f0502020204030204" pitchFamily="34" charset="0"/>
                <a:ea typeface="宋体" panose="02010600030101010101" pitchFamily="2" charset="-122"/>
                <a:cs typeface="+mj-cs"/>
              </a:defRPr>
            </a:lvl2pPr>
            <a:lvl3pPr marL="9144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Calibri" panose="020f0502020204030204" pitchFamily="34" charset="0"/>
                <a:ea typeface="宋体" panose="02010600030101010101" pitchFamily="2" charset="-122"/>
                <a:cs typeface="+mj-cs"/>
              </a:defRPr>
            </a:lvl3pPr>
            <a:lvl4pPr marL="13716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Calibri" panose="020f0502020204030204" pitchFamily="34" charset="0"/>
                <a:ea typeface="宋体" panose="02010600030101010101" pitchFamily="2" charset="-122"/>
                <a:cs typeface="+mj-cs"/>
              </a:defRPr>
            </a:lvl4pPr>
            <a:lvl5pPr marL="1828800" marR="0" indent="0" algn="l" defTabSz="914400" rtl="0" eaLnBrk="0" fontAlgn="base" latinLnBrk="0" hangingPunct="0">
              <a:lnSpc>
                <a:spcPct val="100000"/>
              </a:lnSpc>
              <a:spcBef>
                <a:spcPct val="0"/>
              </a:spcBef>
              <a:spcAft>
                <a:spcPct val="0"/>
              </a:spcAft>
              <a:buClrTx/>
              <a:buSzTx/>
              <a:buFontTx/>
              <a:buNone/>
              <a:defRPr kumimoji="0" lang="zh-CN" altLang="en-US" sz="1800" b="0" i="0" u="none" strike="noStrike" cap="none" spc="0" normalizeH="0" baseline="0">
                <a:ln>
                  <a:noFill/>
                </a:ln>
                <a:solidFill>
                  <a:schemeClr val="tx1"/>
                </a:solidFill>
                <a:effectLst/>
                <a:uFillTx/>
                <a:latin typeface="Calibri" panose="020f0502020204030204" pitchFamily="34" charset="0"/>
                <a:ea typeface="宋体" panose="02010600030101010101" pitchFamily="2" charset="-122"/>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marL="0" marR="0" lvl="0" indent="0">
              <a:lnSpc>
                <a:spcPct val="100000"/>
              </a:lnSpc>
            </a:pPr>
            <a:r>
              <a:rPr lang="en-US" altLang="zh-CN" sz="2400">
                <a:latin typeface="宋体" panose="02010600030101010101" pitchFamily="2" charset="-122"/>
                <a:cs typeface="仿宋" panose="02010609060101010101" charset="-122"/>
                <a:sym typeface="+mn-ea"/>
              </a:rPr>
              <a:t>    </a:t>
            </a:r>
            <a:r>
              <a:rPr lang="zh-CN" altLang="en-US" sz="2400" spc="0">
                <a:effectLst/>
                <a:latin typeface="楷体" panose="02010609060101010101" charset="-122"/>
                <a:ea typeface="楷体" panose="02010609060101010101" charset="-122"/>
                <a:cs typeface="黑体" panose="02010609060101010101" pitchFamily="49" charset="-122"/>
              </a:rPr>
              <a:t>注意</a:t>
            </a:r>
            <a:r>
              <a:rPr sz="2400" spc="0">
                <a:effectLst/>
                <a:latin typeface="楷体" panose="02010609060101010101" charset="-122"/>
                <a:ea typeface="楷体" panose="02010609060101010101" charset="-122"/>
                <a:cs typeface="黑体" panose="02010609060101010101" pitchFamily="49" charset="-122"/>
              </a:rPr>
              <a:t>：</a:t>
            </a:r>
          </a:p>
          <a:p>
            <a:pPr marL="0" marR="0" lvl="0" indent="0">
              <a:lnSpc>
                <a:spcPct val="100000"/>
              </a:lnSpc>
            </a:pPr>
            <a:r>
              <a:rPr lang="en-US" altLang="zh-CN" sz="2400">
                <a:latin typeface="宋体" panose="02010600030101010101" pitchFamily="2" charset="-122"/>
                <a:cs typeface="仿宋" panose="02010609060101010101" charset="-122"/>
                <a:sym typeface="+mn-ea"/>
              </a:rPr>
              <a:t>    </a:t>
            </a:r>
            <a:r>
              <a:rPr sz="2400" spc="0">
                <a:effectLst/>
                <a:latin typeface="楷体" panose="02010609060101010101" charset="-122"/>
                <a:ea typeface="楷体" panose="02010609060101010101" charset="-122"/>
                <a:cs typeface="黑体" panose="02010609060101010101" pitchFamily="49" charset="-122"/>
              </a:rPr>
              <a:t>界限：</a:t>
            </a:r>
            <a:r>
              <a:rPr lang="zh-CN" altLang="en-US" sz="2400" spc="0">
                <a:effectLst/>
                <a:latin typeface="楷体" panose="02010609060101010101" charset="-122"/>
                <a:ea typeface="楷体" panose="02010609060101010101" charset="-122"/>
                <a:cs typeface="黑体" panose="02010609060101010101" pitchFamily="49" charset="-122"/>
              </a:rPr>
              <a:t>遵循诚信原则；不违法；不违背公序良俗。</a:t>
            </a:r>
            <a:endParaRPr lang="zh-CN" altLang="en-US" sz="2400">
              <a:effectLst/>
              <a:latin typeface="楷体" panose="02010609060101010101" charset="-122"/>
              <a:ea typeface="楷体" panose="02010609060101010101" charset="-122"/>
              <a:cs typeface="黑体" panose="02010609060101010101" pitchFamily="49" charset="-122"/>
            </a:endParaRPr>
          </a:p>
        </p:txBody>
      </p:sp>
    </p:spTree>
  </p:cSld>
  <p:clrMapOvr>
    <a:masterClrMapping/>
  </p:clrMapOvr>
  <mc:AlternateContent>
    <mc:Choice xmlns:p14="http://schemas.microsoft.com/office/powerpoint/2010/main" Requires="p14">
      <p:transition spd="med" p14:dur="699"/>
    </mc:Choice>
    <mc:Fallback>
      <p:transition spd="med"/>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1" nodeType="clickEffect">
                                  <p:stCondLst>
                                    <p:cond delay="0"/>
                                  </p:stCondLst>
                                  <p:childTnLst>
                                    <p:set>
                                      <p:cBhvr>
                                        <p:cTn id="12" dur="1" fill="hold">
                                          <p:stCondLst>
                                            <p:cond delay="0"/>
                                          </p:stCondLst>
                                        </p:cTn>
                                        <p:tgtEl>
                                          <p:spTgt spid="12292"/>
                                        </p:tgtEl>
                                        <p:attrNameLst>
                                          <p:attrName>style.visibility</p:attrName>
                                        </p:attrNameLst>
                                      </p:cBhvr>
                                      <p:to>
                                        <p:strVal val="visible"/>
                                      </p:to>
                                    </p:set>
                                    <p:anim calcmode="lin" valueType="num">
                                      <p:cBhvr additive="base">
                                        <p:cTn id="13" dur="500" fill="hold"/>
                                        <p:tgtEl>
                                          <p:spTgt spid="12292"/>
                                        </p:tgtEl>
                                        <p:attrNameLst>
                                          <p:attrName>ppt_x</p:attrName>
                                        </p:attrNameLst>
                                      </p:cBhvr>
                                      <p:tavLst>
                                        <p:tav tm="0">
                                          <p:val>
                                            <p:strVal val="#ppt_x"/>
                                          </p:val>
                                        </p:tav>
                                        <p:tav tm="100000">
                                          <p:val>
                                            <p:strVal val="#ppt_x"/>
                                          </p:val>
                                        </p:tav>
                                      </p:tavLst>
                                    </p:anim>
                                    <p:anim calcmode="lin" valueType="num">
                                      <p:cBhvr additive="base">
                                        <p:cTn id="14" dur="500" fill="hold"/>
                                        <p:tgtEl>
                                          <p:spTgt spid="1229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2292" grpId="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2149475" y="786130"/>
            <a:ext cx="6882765" cy="737235"/>
          </a:xfrm>
          <a:prstGeom prst="rect">
            <a:avLst/>
          </a:prstGeom>
          <a:noFill/>
        </p:spPr>
        <p:txBody>
          <a:bodyPr wrap="squar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lvl="0" algn="l">
              <a:lnSpc>
                <a:spcPct val="150000"/>
              </a:lnSpc>
            </a:pPr>
            <a:r>
              <a:rPr lang="en-US" altLang="zh-CN" sz="2800" b="1">
                <a:latin typeface="宋体" panose="02010600030101010101" pitchFamily="2" charset="-122"/>
                <a:ea typeface="宋体" panose="02010600030101010101" pitchFamily="2" charset="-122"/>
                <a:cs typeface="宋体" panose="02010600030101010101" pitchFamily="2" charset="-122"/>
                <a:sym typeface="+mn-ea"/>
              </a:rPr>
              <a:t>2.民法为</a:t>
            </a:r>
            <a:r>
              <a:rPr lang="en-US" altLang="zh-CN" sz="2800" b="1">
                <a:solidFill>
                  <a:srgbClr val="C00000"/>
                </a:solidFill>
                <a:latin typeface="宋体" panose="02010600030101010101" pitchFamily="2" charset="-122"/>
                <a:ea typeface="宋体" panose="02010600030101010101" pitchFamily="2" charset="-122"/>
                <a:cs typeface="宋体" panose="02010600030101010101" pitchFamily="2" charset="-122"/>
                <a:sym typeface="+mn-ea"/>
              </a:rPr>
              <a:t>不同的民事权利</a:t>
            </a:r>
            <a:r>
              <a:rPr lang="en-US" altLang="zh-CN" sz="2800" b="1">
                <a:latin typeface="宋体" panose="02010600030101010101" pitchFamily="2" charset="-122"/>
                <a:ea typeface="宋体" panose="02010600030101010101" pitchFamily="2" charset="-122"/>
                <a:cs typeface="宋体" panose="02010600030101010101" pitchFamily="2" charset="-122"/>
                <a:sym typeface="+mn-ea"/>
              </a:rPr>
              <a:t>设定了界限</a:t>
            </a:r>
          </a:p>
        </p:txBody>
      </p:sp>
      <p:sp>
        <p:nvSpPr>
          <p:cNvPr id="6" name="文本框 5"/>
          <p:cNvSpPr txBox="1"/>
          <p:nvPr>
            <p:custDataLst>
              <p:tags r:id="rId4"/>
            </p:custDataLst>
          </p:nvPr>
        </p:nvSpPr>
        <p:spPr>
          <a:xfrm>
            <a:off x="2149475" y="1670050"/>
            <a:ext cx="6495415" cy="460375"/>
          </a:xfrm>
          <a:prstGeom prst="rect">
            <a:avLst/>
          </a:prstGeom>
          <a:noFill/>
        </p:spPr>
        <p:txBody>
          <a:bodyPr wrap="squar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altLang="en-US" sz="2400" b="1">
                <a:effectLst/>
                <a:latin typeface="宋体" panose="02010600030101010101" pitchFamily="2" charset="-122"/>
                <a:ea typeface="宋体" panose="02010600030101010101" pitchFamily="2" charset="-122"/>
                <a:cs typeface="黑体" panose="02010609060101010101" pitchFamily="49" charset="-122"/>
                <a:sym typeface="+mn-ea"/>
              </a:rPr>
              <a:t>⑴对名誉权（人身权）设定的界限：</a:t>
            </a:r>
          </a:p>
        </p:txBody>
      </p:sp>
      <p:sp>
        <p:nvSpPr>
          <p:cNvPr id="7" name="文本框 6"/>
          <p:cNvSpPr txBox="1"/>
          <p:nvPr>
            <p:custDataLst>
              <p:tags r:id="rId5"/>
            </p:custDataLst>
          </p:nvPr>
        </p:nvSpPr>
        <p:spPr>
          <a:xfrm>
            <a:off x="1531620" y="2130425"/>
            <a:ext cx="9129395" cy="1753235"/>
          </a:xfrm>
          <a:prstGeom prst="rect">
            <a:avLst/>
          </a:prstGeom>
          <a:noFill/>
        </p:spPr>
        <p:txBody>
          <a:bodyPr wrap="squar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eaLnBrk="1">
              <a:lnSpc>
                <a:spcPct val="150000"/>
              </a:lnSpc>
            </a:pPr>
            <a:r>
              <a:rPr lang="en-US" altLang="zh-CN" sz="2400">
                <a:effectLst/>
                <a:latin typeface="宋体" panose="02010600030101010101" pitchFamily="2" charset="-122"/>
                <a:ea typeface="宋体" panose="02010600030101010101" pitchFamily="2" charset="-122"/>
                <a:cs typeface="宋体" panose="02010600030101010101" pitchFamily="2" charset="-122"/>
                <a:sym typeface="+mn-ea"/>
              </a:rPr>
              <a:t>    </a:t>
            </a:r>
            <a:r>
              <a:rPr lang="zh-CN" altLang="en-US" sz="2400">
                <a:effectLst/>
                <a:latin typeface="宋体" panose="02010600030101010101" pitchFamily="2" charset="-122"/>
                <a:ea typeface="宋体" panose="02010600030101010101" pitchFamily="2" charset="-122"/>
                <a:cs typeface="宋体" panose="02010600030101010101" pitchFamily="2" charset="-122"/>
                <a:sym typeface="+mn-ea"/>
              </a:rPr>
              <a:t>①对经营者的</a:t>
            </a:r>
            <a:r>
              <a:rPr sz="2400">
                <a:solidFill>
                  <a:srgbClr val="FF0000"/>
                </a:solidFill>
                <a:effectLst/>
                <a:latin typeface="宋体" panose="02010600030101010101" pitchFamily="2" charset="-122"/>
                <a:ea typeface="宋体" panose="02010600030101010101" pitchFamily="2" charset="-122"/>
                <a:cs typeface="宋体" panose="02010600030101010101" pitchFamily="2" charset="-122"/>
                <a:sym typeface="+mn-ea"/>
              </a:rPr>
              <a:t>产品质量</a:t>
            </a:r>
            <a:r>
              <a:rPr sz="2400">
                <a:effectLst/>
                <a:latin typeface="宋体" panose="02010600030101010101" pitchFamily="2" charset="-122"/>
                <a:ea typeface="宋体" panose="02010600030101010101" pitchFamily="2" charset="-122"/>
                <a:cs typeface="宋体" panose="02010600030101010101" pitchFamily="2" charset="-122"/>
                <a:sym typeface="+mn-ea"/>
              </a:rPr>
              <a:t>或者</a:t>
            </a:r>
            <a:r>
              <a:rPr sz="2400">
                <a:solidFill>
                  <a:srgbClr val="FF0000"/>
                </a:solidFill>
                <a:effectLst/>
                <a:latin typeface="宋体" panose="02010600030101010101" pitchFamily="2" charset="-122"/>
                <a:ea typeface="宋体" panose="02010600030101010101" pitchFamily="2" charset="-122"/>
                <a:cs typeface="宋体" panose="02010600030101010101" pitchFamily="2" charset="-122"/>
                <a:sym typeface="+mn-ea"/>
              </a:rPr>
              <a:t>服务质量</a:t>
            </a:r>
            <a:r>
              <a:rPr sz="2400">
                <a:effectLst/>
                <a:latin typeface="宋体" panose="02010600030101010101" pitchFamily="2" charset="-122"/>
                <a:ea typeface="宋体" panose="02010600030101010101" pitchFamily="2" charset="-122"/>
                <a:cs typeface="宋体" panose="02010600030101010101" pitchFamily="2" charset="-122"/>
                <a:sym typeface="+mn-ea"/>
              </a:rPr>
              <a:t>进行</a:t>
            </a:r>
            <a:r>
              <a:rPr sz="2400" u="heavy">
                <a:solidFill>
                  <a:srgbClr val="FF0000"/>
                </a:solidFill>
                <a:effectLst/>
                <a:uFill>
                  <a:solidFill>
                    <a:srgbClr val="7030A0"/>
                  </a:solidFill>
                </a:uFill>
                <a:latin typeface="宋体" panose="02010600030101010101" pitchFamily="2" charset="-122"/>
                <a:ea typeface="宋体" panose="02010600030101010101" pitchFamily="2" charset="-122"/>
                <a:cs typeface="宋体" panose="02010600030101010101" pitchFamily="2" charset="-122"/>
                <a:sym typeface="+mn-ea"/>
              </a:rPr>
              <a:t>批评、评论</a:t>
            </a:r>
            <a:r>
              <a:rPr sz="2400">
                <a:effectLst/>
                <a:latin typeface="宋体" panose="02010600030101010101" pitchFamily="2" charset="-122"/>
                <a:ea typeface="宋体" panose="02010600030101010101" pitchFamily="2" charset="-122"/>
                <a:cs typeface="宋体" panose="02010600030101010101" pitchFamily="2" charset="-122"/>
                <a:sym typeface="+mn-ea"/>
              </a:rPr>
              <a:t>，就不能认定为侵害名誉权。</a:t>
            </a:r>
            <a:r>
              <a:rPr lang="zh-CN" altLang="en-US" sz="2400">
                <a:effectLst/>
                <a:latin typeface="宋体" panose="02010600030101010101" pitchFamily="2" charset="-122"/>
                <a:ea typeface="宋体" panose="02010600030101010101" pitchFamily="2" charset="-122"/>
                <a:cs typeface="宋体" panose="02010600030101010101" pitchFamily="2" charset="-122"/>
                <a:sym typeface="+mn-ea"/>
              </a:rPr>
              <a:t>但是，借机以</a:t>
            </a:r>
            <a:r>
              <a:rPr lang="zh-CN" altLang="en-US" sz="2400" u="heavy">
                <a:solidFill>
                  <a:srgbClr val="FF0000"/>
                </a:solidFill>
                <a:effectLst/>
                <a:uFill>
                  <a:solidFill>
                    <a:srgbClr val="7030A0"/>
                  </a:solidFill>
                </a:uFill>
                <a:latin typeface="宋体" panose="02010600030101010101" pitchFamily="2" charset="-122"/>
                <a:ea typeface="宋体" panose="02010600030101010101" pitchFamily="2" charset="-122"/>
                <a:cs typeface="宋体" panose="02010600030101010101" pitchFamily="2" charset="-122"/>
                <a:sym typeface="+mn-ea"/>
              </a:rPr>
              <a:t>诽谤</a:t>
            </a:r>
            <a:r>
              <a:rPr lang="zh-CN" altLang="en-US" sz="2400">
                <a:solidFill>
                  <a:srgbClr val="FF0000"/>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altLang="en-US" sz="2400" u="heavy">
                <a:solidFill>
                  <a:srgbClr val="FF0000"/>
                </a:solidFill>
                <a:effectLst/>
                <a:uFill>
                  <a:solidFill>
                    <a:srgbClr val="7030A0"/>
                  </a:solidFill>
                </a:uFill>
                <a:latin typeface="宋体" panose="02010600030101010101" pitchFamily="2" charset="-122"/>
                <a:ea typeface="宋体" panose="02010600030101010101" pitchFamily="2" charset="-122"/>
                <a:cs typeface="宋体" panose="02010600030101010101" pitchFamily="2" charset="-122"/>
                <a:sym typeface="+mn-ea"/>
              </a:rPr>
              <a:t>诋毁</a:t>
            </a:r>
            <a:r>
              <a:rPr lang="zh-CN" altLang="en-US" sz="2400">
                <a:solidFill>
                  <a:srgbClr val="FF0000"/>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altLang="en-US" sz="2400" u="heavy">
                <a:solidFill>
                  <a:srgbClr val="FF0000"/>
                </a:solidFill>
                <a:effectLst/>
                <a:uFill>
                  <a:solidFill>
                    <a:srgbClr val="7030A0"/>
                  </a:solidFill>
                </a:uFill>
                <a:latin typeface="宋体" panose="02010600030101010101" pitchFamily="2" charset="-122"/>
                <a:ea typeface="宋体" panose="02010600030101010101" pitchFamily="2" charset="-122"/>
                <a:cs typeface="宋体" panose="02010600030101010101" pitchFamily="2" charset="-122"/>
                <a:sym typeface="+mn-ea"/>
              </a:rPr>
              <a:t>侮辱</a:t>
            </a:r>
            <a:r>
              <a:rPr lang="zh-CN" altLang="en-US" sz="2400">
                <a:effectLst/>
                <a:latin typeface="宋体" panose="02010600030101010101" pitchFamily="2" charset="-122"/>
                <a:ea typeface="宋体" panose="02010600030101010101" pitchFamily="2" charset="-122"/>
                <a:cs typeface="宋体" panose="02010600030101010101" pitchFamily="2" charset="-122"/>
                <a:sym typeface="+mn-ea"/>
              </a:rPr>
              <a:t>等方式损害对方利益的，则构成侵权。</a:t>
            </a:r>
          </a:p>
        </p:txBody>
      </p:sp>
      <p:sp>
        <p:nvSpPr>
          <p:cNvPr id="8" name="文本框 7"/>
          <p:cNvSpPr txBox="1"/>
          <p:nvPr>
            <p:custDataLst>
              <p:tags r:id="rId6"/>
            </p:custDataLst>
          </p:nvPr>
        </p:nvSpPr>
        <p:spPr>
          <a:xfrm>
            <a:off x="1531620" y="3812540"/>
            <a:ext cx="7193280" cy="645160"/>
          </a:xfrm>
          <a:prstGeom prst="rect">
            <a:avLst/>
          </a:prstGeom>
          <a:noFill/>
        </p:spPr>
        <p:txBody>
          <a:bodyPr wrap="non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eaLnBrk="1">
              <a:lnSpc>
                <a:spcPct val="150000"/>
              </a:lnSpc>
            </a:pPr>
            <a:r>
              <a:rPr lang="en-US" altLang="zh-CN" sz="2400">
                <a:latin typeface="宋体" panose="02010600030101010101" pitchFamily="2" charset="-122"/>
                <a:ea typeface="宋体" panose="02010600030101010101" pitchFamily="2" charset="-122"/>
                <a:cs typeface="宋体" panose="02010600030101010101" pitchFamily="2" charset="-122"/>
                <a:sym typeface="+mn-ea"/>
              </a:rPr>
              <a:t>    </a:t>
            </a:r>
            <a:r>
              <a:rPr lang="zh-CN" altLang="en-US" sz="2400">
                <a:effectLst/>
                <a:latin typeface="宋体" panose="02010600030101010101" pitchFamily="2" charset="-122"/>
                <a:ea typeface="宋体" panose="02010600030101010101" pitchFamily="2" charset="-122"/>
                <a:cs typeface="仿宋" panose="02010609060101010101" charset="-122"/>
                <a:sym typeface="+mn-ea"/>
              </a:rPr>
              <a:t>②</a:t>
            </a:r>
            <a:r>
              <a:rPr lang="zh-CN" altLang="en-US" sz="2400">
                <a:effectLst/>
                <a:latin typeface="宋体" panose="02010600030101010101" pitchFamily="2" charset="-122"/>
                <a:ea typeface="宋体" panose="02010600030101010101" pitchFamily="2" charset="-122"/>
                <a:sym typeface="+mn-ea"/>
              </a:rPr>
              <a:t>这些行为是保障消费者</a:t>
            </a:r>
            <a:r>
              <a:rPr lang="zh-CN" altLang="en-US" sz="2400">
                <a:solidFill>
                  <a:srgbClr val="FF0000"/>
                </a:solidFill>
                <a:effectLst/>
                <a:latin typeface="宋体" panose="02010600030101010101" pitchFamily="2" charset="-122"/>
                <a:ea typeface="宋体" panose="02010600030101010101" pitchFamily="2" charset="-122"/>
                <a:sym typeface="+mn-ea"/>
              </a:rPr>
              <a:t>批评监督权</a:t>
            </a:r>
            <a:r>
              <a:rPr lang="zh-CN" altLang="en-US" sz="2400">
                <a:effectLst/>
                <a:latin typeface="宋体" panose="02010600030101010101" pitchFamily="2" charset="-122"/>
                <a:ea typeface="宋体" panose="02010600030101010101" pitchFamily="2" charset="-122"/>
                <a:sym typeface="+mn-ea"/>
              </a:rPr>
              <a:t>所必需的。</a:t>
            </a:r>
          </a:p>
        </p:txBody>
      </p:sp>
      <p:pic>
        <p:nvPicPr>
          <p:cNvPr id="9" name="图片 8"/>
          <p:cNvPicPr>
            <a:picLocks noChangeAspect="1"/>
          </p:cNvPicPr>
          <p:nvPr>
            <p:custDataLst>
              <p:tags r:id="rId8"/>
            </p:custDataLst>
          </p:nvPr>
        </p:nvPicPr>
        <p:blipFill>
          <a:blip r:embed="rId7"/>
          <a:stretch>
            <a:fillRect/>
          </a:stretch>
        </p:blipFill>
        <p:spPr>
          <a:xfrm>
            <a:off x="6426835" y="4561840"/>
            <a:ext cx="3592830" cy="1941195"/>
          </a:xfrm>
          <a:prstGeom prst="rect">
            <a:avLst/>
          </a:prstGeom>
        </p:spPr>
      </p:pic>
      <p:pic>
        <p:nvPicPr>
          <p:cNvPr id="10" name="图片 30"/>
          <p:cNvPicPr>
            <a:picLocks noChangeAspect="1"/>
          </p:cNvPicPr>
          <p:nvPr>
            <p:custDataLst>
              <p:tags r:id="rId10"/>
            </p:custDataLst>
          </p:nvPr>
        </p:nvPicPr>
        <p:blipFill>
          <a:blip r:embed="rId9"/>
          <a:stretch>
            <a:fillRect/>
          </a:stretch>
        </p:blipFill>
        <p:spPr>
          <a:xfrm>
            <a:off x="1986915" y="4561840"/>
            <a:ext cx="3492500" cy="1940560"/>
          </a:xfrm>
          <a:prstGeom prst="rect">
            <a:avLst/>
          </a:prstGeom>
          <a:noFill/>
          <a:ln w="9525">
            <a:noFill/>
          </a:ln>
        </p:spPr>
      </p:pic>
    </p:spTree>
  </p:cSld>
  <p:clrMapOvr>
    <a:masterClrMapping/>
  </p:clrMapOvr>
  <mc:AlternateContent>
    <mc:Choice xmlns:p14="http://schemas.microsoft.com/office/powerpoint/2010/main" Requires="p14">
      <p:transition spd="med" p14:dur="699"/>
    </mc:Choice>
    <mc:Fallback>
      <p:transition spd="med"/>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afterGroup">
                            <p:stCondLst>
                              <p:cond delay="0"/>
                            </p:stCondLst>
                            <p:childTnLst>
                              <p:par>
                                <p:cTn id="19" presetID="2" presetClass="entr" presetSubtype="4" dur="500" fill="hold" grpId="2"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afterGroup">
                            <p:stCondLst>
                              <p:cond delay="0"/>
                            </p:stCondLst>
                            <p:childTnLst>
                              <p:par>
                                <p:cTn id="25" presetID="2" presetClass="entr" presetSubtype="4" dur="500" fill="hold" grpId="4" nodeType="click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additive="base">
                                        <p:cTn id="27" dur="500" fill="hold"/>
                                        <p:tgtEl>
                                          <p:spTgt spid="8"/>
                                        </p:tgtEl>
                                        <p:attrNameLst>
                                          <p:attrName>ppt_x</p:attrName>
                                        </p:attrNameLst>
                                      </p:cBhvr>
                                      <p:tavLst>
                                        <p:tav tm="0">
                                          <p:val>
                                            <p:strVal val="#ppt_x"/>
                                          </p:val>
                                        </p:tav>
                                        <p:tav tm="100000">
                                          <p:val>
                                            <p:strVal val="#ppt_x"/>
                                          </p:val>
                                        </p:tav>
                                      </p:tavLst>
                                    </p:anim>
                                    <p:anim calcmode="lin" valueType="num">
                                      <p:cBhvr additive="base">
                                        <p:cTn id="2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2"/>
      <p:bldP spid="8" grpId="4"/>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pSp>
        <p:nvGrpSpPr>
          <p:cNvPr id="6" name="组合 5"/>
          <p:cNvGrpSpPr/>
          <p:nvPr>
            <p:custDataLst>
              <p:tags r:id="rId4"/>
            </p:custDataLst>
          </p:nvPr>
        </p:nvGrpSpPr>
        <p:grpSpPr>
          <a:xfrm>
            <a:off x="834390" y="1075055"/>
            <a:ext cx="10945495" cy="4708525"/>
            <a:chOff x="575" y="1339"/>
            <a:chExt cx="18343" cy="8074"/>
          </a:xfrm>
        </p:grpSpPr>
        <p:sp>
          <p:nvSpPr>
            <p:cNvPr id="3" name="图文框 2"/>
            <p:cNvSpPr/>
            <p:nvPr>
              <p:custDataLst>
                <p:tags r:id="rId5"/>
              </p:custDataLst>
            </p:nvPr>
          </p:nvSpPr>
          <p:spPr>
            <a:xfrm>
              <a:off x="941" y="2226"/>
              <a:ext cx="16974" cy="7061"/>
            </a:xfrm>
            <a:prstGeom prst="frame">
              <a:avLst>
                <a:gd name="adj1" fmla="val 587"/>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9pPr>
            </a:lstStyle>
            <a:p>
              <a:pPr algn="ctr"/>
              <a:endParaRPr lang="zh-CN" altLang="en-US">
                <a:solidFill>
                  <a:schemeClr val="tx1"/>
                </a:solidFill>
                <a:latin typeface="微软雅黑" panose="020b0503020204020204" charset="-122"/>
                <a:ea typeface="微软雅黑"/>
              </a:endParaRPr>
            </a:p>
          </p:txBody>
        </p:sp>
        <p:pic>
          <p:nvPicPr>
            <p:cNvPr id="4" name="图片 3"/>
            <p:cNvPicPr>
              <a:picLocks noChangeAspect="1"/>
            </p:cNvPicPr>
            <p:nvPr>
              <p:custDataLst>
                <p:tags r:id="rId7"/>
              </p:custDataLst>
            </p:nvPr>
          </p:nvPicPr>
          <p:blipFill>
            <a:blip r:embed="rId6"/>
            <a:stretch>
              <a:fillRect/>
            </a:stretch>
          </p:blipFill>
          <p:spPr>
            <a:xfrm>
              <a:off x="575" y="2099"/>
              <a:ext cx="4992" cy="7315"/>
            </a:xfrm>
            <a:prstGeom prst="rect">
              <a:avLst/>
            </a:prstGeom>
          </p:spPr>
        </p:pic>
        <p:pic>
          <p:nvPicPr>
            <p:cNvPr id="31" name="图片 30"/>
            <p:cNvPicPr>
              <a:picLocks noChangeAspect="1"/>
            </p:cNvPicPr>
            <p:nvPr>
              <p:custDataLst>
                <p:tags r:id="rId9"/>
              </p:custDataLst>
            </p:nvPr>
          </p:nvPicPr>
          <p:blipFill>
            <a:blip r:embed="rId8"/>
            <a:srcRect t="37881" b="39493"/>
            <a:stretch>
              <a:fillRect/>
            </a:stretch>
          </p:blipFill>
          <p:spPr>
            <a:xfrm>
              <a:off x="7930" y="1339"/>
              <a:ext cx="10988" cy="1147"/>
            </a:xfrm>
            <a:prstGeom prst="rect">
              <a:avLst/>
            </a:prstGeom>
          </p:spPr>
        </p:pic>
      </p:grpSp>
      <p:sp>
        <p:nvSpPr>
          <p:cNvPr id="5" name="文本框 4"/>
          <p:cNvSpPr txBox="1"/>
          <p:nvPr>
            <p:custDataLst>
              <p:tags r:id="rId10"/>
            </p:custDataLst>
          </p:nvPr>
        </p:nvSpPr>
        <p:spPr>
          <a:xfrm>
            <a:off x="3762375" y="1783715"/>
            <a:ext cx="7492365" cy="3969385"/>
          </a:xfrm>
          <a:prstGeom prst="rect">
            <a:avLst/>
          </a:prstGeom>
          <a:noFill/>
        </p:spPr>
        <p:txBody>
          <a:bodyPr wrap="squar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fontAlgn="auto">
              <a:lnSpc>
                <a:spcPct val="150000"/>
              </a:lnSpc>
            </a:pPr>
            <a:r>
              <a:rPr lang="en-US" altLang="zh-CN" sz="2400" b="1">
                <a:latin typeface="宋体" panose="02010600030101010101" pitchFamily="2" charset="-122"/>
                <a:ea typeface="宋体" panose="02010600030101010101" pitchFamily="2" charset="-122"/>
                <a:cs typeface="宋体" panose="02010600030101010101" pitchFamily="2" charset="-122"/>
              </a:rPr>
              <a:t>    </a:t>
            </a:r>
            <a:r>
              <a:rPr lang="zh-CN" altLang="en-US" sz="2400">
                <a:latin typeface="楷体" panose="02010609060101010101" charset="-122"/>
                <a:ea typeface="楷体" panose="02010609060101010101" charset="-122"/>
                <a:cs typeface="楷体" panose="02010609060101010101" charset="-122"/>
              </a:rPr>
              <a:t>第1025条：行为人为公共利益实施新闻报道，舆论监督等行为，影响他人名誉的，不承担民事责任。但是有下列情形之一的除外：</a:t>
            </a:r>
          </a:p>
          <a:p>
            <a:pPr fontAlgn="auto">
              <a:lnSpc>
                <a:spcPct val="150000"/>
              </a:lnSpc>
            </a:pPr>
            <a:r>
              <a:rPr lang="zh-CN" altLang="en-US" sz="2400">
                <a:latin typeface="楷体" panose="02010609060101010101" charset="-122"/>
                <a:ea typeface="楷体" panose="02010609060101010101" charset="-122"/>
                <a:cs typeface="楷体" panose="02010609060101010101" charset="-122"/>
              </a:rPr>
              <a:t>    （一）捏造、歪曲事实；</a:t>
            </a:r>
          </a:p>
          <a:p>
            <a:pPr fontAlgn="auto">
              <a:lnSpc>
                <a:spcPct val="150000"/>
              </a:lnSpc>
            </a:pPr>
            <a:r>
              <a:rPr lang="zh-CN" altLang="en-US" sz="2400">
                <a:latin typeface="楷体" panose="02010609060101010101" charset="-122"/>
                <a:ea typeface="楷体" panose="02010609060101010101" charset="-122"/>
                <a:cs typeface="楷体" panose="02010609060101010101" charset="-122"/>
              </a:rPr>
              <a:t>    （二）对他人提供的严重失实内容未尽到合理核实义务。</a:t>
            </a:r>
          </a:p>
          <a:p>
            <a:pPr fontAlgn="auto">
              <a:lnSpc>
                <a:spcPct val="150000"/>
              </a:lnSpc>
            </a:pPr>
            <a:r>
              <a:rPr lang="zh-CN" altLang="en-US" sz="2400">
                <a:latin typeface="楷体" panose="02010609060101010101" charset="-122"/>
                <a:ea typeface="楷体" panose="02010609060101010101" charset="-122"/>
                <a:cs typeface="楷体" panose="02010609060101010101" charset="-122"/>
              </a:rPr>
              <a:t>    （三）使用侮辱性言辞的贬损他人名</a:t>
            </a:r>
            <a:r>
              <a:rPr lang="zh-CN" altLang="en-US" sz="2400" b="1">
                <a:latin typeface="宋体" panose="02010600030101010101" pitchFamily="2" charset="-122"/>
                <a:ea typeface="宋体" panose="02010600030101010101" pitchFamily="2" charset="-122"/>
                <a:cs typeface="宋体" panose="02010600030101010101" pitchFamily="2" charset="-122"/>
              </a:rPr>
              <a:t>誉。</a:t>
            </a:r>
          </a:p>
        </p:txBody>
      </p:sp>
      <p:sp>
        <p:nvSpPr>
          <p:cNvPr id="7" name="文本框 6"/>
          <p:cNvSpPr txBox="1"/>
          <p:nvPr>
            <p:custDataLst>
              <p:tags r:id="rId11"/>
            </p:custDataLst>
          </p:nvPr>
        </p:nvSpPr>
        <p:spPr>
          <a:xfrm>
            <a:off x="6356985" y="1219200"/>
            <a:ext cx="3710940" cy="460375"/>
          </a:xfrm>
          <a:prstGeom prst="rect">
            <a:avLst/>
          </a:prstGeom>
          <a:noFill/>
        </p:spPr>
        <p:txBody>
          <a:bodyPr wrap="non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altLang="en-US" sz="2400" b="1">
                <a:solidFill>
                  <a:srgbClr val="FFFF00"/>
                </a:solidFill>
                <a:latin typeface="微软雅黑" panose="020b0503020204020204" charset="-122"/>
                <a:ea typeface="微软雅黑"/>
                <a:cs typeface="宋体" panose="02010600030101010101" pitchFamily="2" charset="-122"/>
                <a:sym typeface="+mn-ea"/>
              </a:rPr>
              <a:t>《  民 法 知  识  速  递  》</a:t>
            </a:r>
          </a:p>
        </p:txBody>
      </p:sp>
    </p:spTree>
  </p:cSld>
  <p:clrMapOvr>
    <a:masterClrMapping/>
  </p:clrMapOvr>
  <mc:AlternateContent>
    <mc:Choice xmlns:p14="http://schemas.microsoft.com/office/powerpoint/2010/main" Requires="p14">
      <p:transition spd="med" p14:dur="699"/>
    </mc:Choice>
    <mc:Fallback>
      <p:transition spd="med"/>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 name="文本框 2"/>
          <p:cNvSpPr txBox="1"/>
          <p:nvPr>
            <p:custDataLst>
              <p:tags r:id="rId4"/>
            </p:custDataLst>
          </p:nvPr>
        </p:nvSpPr>
        <p:spPr>
          <a:xfrm>
            <a:off x="2701290" y="1721485"/>
            <a:ext cx="8698865" cy="2861310"/>
          </a:xfrm>
          <a:prstGeom prst="rect">
            <a:avLst/>
          </a:prstGeom>
          <a:noFill/>
        </p:spPr>
        <p:txBody>
          <a:bodyPr wrap="squar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fontAlgn="auto">
              <a:lnSpc>
                <a:spcPct val="150000"/>
              </a:lnSpc>
            </a:pPr>
            <a:r>
              <a:rPr lang="zh-CN" altLang="en-US" sz="2400">
                <a:solidFill>
                  <a:srgbClr val="FF0000"/>
                </a:solidFill>
                <a:latin typeface="楷体" panose="02010609060101010101" charset="-122"/>
                <a:ea typeface="楷体" panose="02010609060101010101" charset="-122"/>
                <a:sym typeface="+mn-ea"/>
              </a:rPr>
              <a:t>材料一：</a:t>
            </a:r>
            <a:r>
              <a:rPr lang="zh-CN" altLang="en-US" sz="2400">
                <a:latin typeface="楷体" panose="02010609060101010101" charset="-122"/>
                <a:ea typeface="楷体" panose="02010609060101010101" charset="-122"/>
              </a:rPr>
              <a:t>在作业中</a:t>
            </a:r>
            <a:r>
              <a:rPr lang="zh-CN" altLang="en-US" sz="2400">
                <a:solidFill>
                  <a:srgbClr val="00B0F0"/>
                </a:solidFill>
                <a:latin typeface="楷体" panose="02010609060101010101" charset="-122"/>
                <a:ea typeface="楷体" panose="02010609060101010101" charset="-122"/>
              </a:rPr>
              <a:t>引用了</a:t>
            </a:r>
            <a:r>
              <a:rPr lang="zh-CN" altLang="en-US" sz="2400">
                <a:latin typeface="楷体" panose="02010609060101010101" charset="-122"/>
                <a:ea typeface="楷体" panose="02010609060101010101" charset="-122"/>
              </a:rPr>
              <a:t>他人文章的一大段话。</a:t>
            </a:r>
          </a:p>
          <a:p>
            <a:pPr fontAlgn="auto">
              <a:lnSpc>
                <a:spcPct val="150000"/>
              </a:lnSpc>
            </a:pPr>
            <a:r>
              <a:rPr lang="zh-CN" altLang="en-US" sz="2400">
                <a:solidFill>
                  <a:srgbClr val="FF0000"/>
                </a:solidFill>
                <a:latin typeface="楷体" panose="02010609060101010101" charset="-122"/>
                <a:ea typeface="楷体" panose="02010609060101010101" charset="-122"/>
                <a:sym typeface="+mn-ea"/>
              </a:rPr>
              <a:t>材料二：</a:t>
            </a:r>
            <a:r>
              <a:rPr lang="zh-CN" altLang="en-US" sz="2400">
                <a:latin typeface="楷体" panose="02010609060101010101" charset="-122"/>
                <a:ea typeface="楷体" panose="02010609060101010101" charset="-122"/>
              </a:rPr>
              <a:t>从同学那里</a:t>
            </a:r>
            <a:r>
              <a:rPr lang="zh-CN" altLang="en-US" sz="2400">
                <a:solidFill>
                  <a:srgbClr val="00B0F0"/>
                </a:solidFill>
                <a:latin typeface="楷体" panose="02010609060101010101" charset="-122"/>
                <a:ea typeface="楷体" panose="02010609060101010101" charset="-122"/>
              </a:rPr>
              <a:t>拷贝</a:t>
            </a:r>
            <a:r>
              <a:rPr lang="zh-CN" altLang="en-US" sz="2400">
                <a:latin typeface="楷体" panose="02010609060101010101" charset="-122"/>
                <a:ea typeface="楷体" panose="02010609060101010101" charset="-122"/>
              </a:rPr>
              <a:t>一份应用软件，</a:t>
            </a:r>
            <a:r>
              <a:rPr lang="zh-CN" altLang="en-US" sz="2400">
                <a:solidFill>
                  <a:srgbClr val="00B0F0"/>
                </a:solidFill>
                <a:latin typeface="楷体" panose="02010609060101010101" charset="-122"/>
                <a:ea typeface="楷体" panose="02010609060101010101" charset="-122"/>
              </a:rPr>
              <a:t>安装</a:t>
            </a:r>
            <a:r>
              <a:rPr lang="zh-CN" altLang="en-US" sz="2400">
                <a:latin typeface="楷体" panose="02010609060101010101" charset="-122"/>
                <a:ea typeface="楷体" panose="02010609060101010101" charset="-122"/>
              </a:rPr>
              <a:t>到自己的电脑上。</a:t>
            </a:r>
          </a:p>
          <a:p>
            <a:pPr fontAlgn="auto">
              <a:lnSpc>
                <a:spcPct val="150000"/>
              </a:lnSpc>
            </a:pPr>
            <a:r>
              <a:rPr lang="zh-CN" altLang="en-US" sz="2400">
                <a:solidFill>
                  <a:srgbClr val="FF0000"/>
                </a:solidFill>
                <a:latin typeface="楷体" panose="02010609060101010101" charset="-122"/>
                <a:ea typeface="楷体" panose="02010609060101010101" charset="-122"/>
              </a:rPr>
              <a:t>材料三：</a:t>
            </a:r>
            <a:r>
              <a:rPr lang="zh-CN" altLang="en-US" sz="2400">
                <a:latin typeface="楷体" panose="02010609060101010101" charset="-122"/>
                <a:ea typeface="楷体" panose="02010609060101010101" charset="-122"/>
              </a:rPr>
              <a:t>从网上</a:t>
            </a:r>
            <a:r>
              <a:rPr lang="zh-CN" altLang="en-US" sz="2400">
                <a:solidFill>
                  <a:srgbClr val="00B0F0"/>
                </a:solidFill>
                <a:latin typeface="楷体" panose="02010609060101010101" charset="-122"/>
                <a:ea typeface="楷体" panose="02010609060101010101" charset="-122"/>
              </a:rPr>
              <a:t>找到</a:t>
            </a:r>
            <a:r>
              <a:rPr lang="zh-CN" altLang="en-US" sz="2400">
                <a:latin typeface="楷体" panose="02010609060101010101" charset="-122"/>
                <a:ea typeface="楷体" panose="02010609060101010101" charset="-122"/>
              </a:rPr>
              <a:t>一首流行歌曲，</a:t>
            </a:r>
            <a:r>
              <a:rPr lang="zh-CN" altLang="en-US" sz="2400">
                <a:solidFill>
                  <a:srgbClr val="00B0F0"/>
                </a:solidFill>
                <a:latin typeface="楷体" panose="02010609060101010101" charset="-122"/>
                <a:ea typeface="楷体" panose="02010609060101010101" charset="-122"/>
              </a:rPr>
              <a:t>下载</a:t>
            </a:r>
            <a:r>
              <a:rPr lang="zh-CN" altLang="en-US" sz="2400">
                <a:latin typeface="楷体" panose="02010609060101010101" charset="-122"/>
                <a:ea typeface="楷体" panose="02010609060101010101" charset="-122"/>
              </a:rPr>
              <a:t>到自己的手机上。</a:t>
            </a:r>
          </a:p>
          <a:p>
            <a:pPr fontAlgn="auto">
              <a:lnSpc>
                <a:spcPct val="150000"/>
              </a:lnSpc>
            </a:pPr>
            <a:r>
              <a:rPr lang="zh-CN" altLang="en-US" sz="2400">
                <a:solidFill>
                  <a:srgbClr val="FF0000"/>
                </a:solidFill>
                <a:latin typeface="楷体" panose="02010609060101010101" charset="-122"/>
                <a:ea typeface="楷体" panose="02010609060101010101" charset="-122"/>
              </a:rPr>
              <a:t>材料四：</a:t>
            </a:r>
            <a:r>
              <a:rPr lang="zh-CN" altLang="en-US" sz="2400">
                <a:latin typeface="楷体" panose="02010609060101010101" charset="-122"/>
                <a:ea typeface="楷体" panose="02010609060101010101" charset="-122"/>
              </a:rPr>
              <a:t>中学语文教科书中</a:t>
            </a:r>
            <a:r>
              <a:rPr lang="zh-CN" altLang="en-US" sz="2400">
                <a:solidFill>
                  <a:srgbClr val="00B0F0"/>
                </a:solidFill>
                <a:latin typeface="楷体" panose="02010609060101010101" charset="-122"/>
                <a:ea typeface="楷体" panose="02010609060101010101" charset="-122"/>
              </a:rPr>
              <a:t>收录</a:t>
            </a:r>
            <a:r>
              <a:rPr lang="zh-CN" altLang="en-US" sz="2400">
                <a:latin typeface="楷体" panose="02010609060101010101" charset="-122"/>
                <a:ea typeface="楷体" panose="02010609060101010101" charset="-122"/>
              </a:rPr>
              <a:t>一篇某当代作家的散文。</a:t>
            </a:r>
          </a:p>
        </p:txBody>
      </p:sp>
      <p:sp>
        <p:nvSpPr>
          <p:cNvPr id="8" name="文本框 7"/>
          <p:cNvSpPr txBox="1"/>
          <p:nvPr>
            <p:custDataLst>
              <p:tags r:id="rId5"/>
            </p:custDataLst>
          </p:nvPr>
        </p:nvSpPr>
        <p:spPr>
          <a:xfrm>
            <a:off x="1991995" y="5347335"/>
            <a:ext cx="7344410" cy="460375"/>
          </a:xfrm>
          <a:prstGeom prst="rect">
            <a:avLst/>
          </a:prstGeom>
          <a:solidFill>
            <a:schemeClr val="accent1">
              <a:lumMod val="40000"/>
              <a:lumOff val="60000"/>
            </a:schemeClr>
          </a:solidFill>
        </p:spPr>
        <p:txBody>
          <a:bodyPr wrap="square" rtlCol="0">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fontAlgn="auto">
              <a:lnSpc>
                <a:spcPct val="100000"/>
              </a:lnSpc>
            </a:pPr>
            <a:r>
              <a:rPr lang="en-US" altLang="zh-CN" sz="2400">
                <a:latin typeface="黑体" panose="02010609060101010101" pitchFamily="49" charset="-122"/>
                <a:ea typeface="黑体" panose="02010609060101010101" pitchFamily="49" charset="-122"/>
                <a:cs typeface="黑体" panose="02010609060101010101" pitchFamily="49" charset="-122"/>
                <a:sym typeface="+mn-ea"/>
              </a:rPr>
              <a:t>    Q</a:t>
            </a:r>
            <a:r>
              <a:rPr lang="zh-CN" altLang="en-US" sz="2400">
                <a:latin typeface="黑体" panose="02010609060101010101" pitchFamily="49" charset="-122"/>
                <a:ea typeface="黑体" panose="02010609060101010101" pitchFamily="49" charset="-122"/>
                <a:cs typeface="黑体" panose="02010609060101010101" pitchFamily="49" charset="-122"/>
                <a:sym typeface="+mn-ea"/>
              </a:rPr>
              <a:t>：请你说说上述材料是否侵犯著作权</a:t>
            </a:r>
            <a:r>
              <a:rPr lang="en-US" altLang="zh-CN" sz="2400">
                <a:latin typeface="黑体" panose="02010609060101010101" pitchFamily="49" charset="-122"/>
                <a:ea typeface="黑体" panose="02010609060101010101" pitchFamily="49" charset="-122"/>
                <a:cs typeface="黑体" panose="02010609060101010101" pitchFamily="49" charset="-122"/>
                <a:sym typeface="+mn-ea"/>
              </a:rPr>
              <a:t>?</a:t>
            </a:r>
            <a:r>
              <a:rPr lang="zh-CN" altLang="zh-CN" sz="2400">
                <a:latin typeface="黑体" panose="02010609060101010101" pitchFamily="49" charset="-122"/>
                <a:ea typeface="黑体" panose="02010609060101010101" pitchFamily="49" charset="-122"/>
                <a:cs typeface="黑体" panose="02010609060101010101" pitchFamily="49" charset="-122"/>
                <a:sym typeface="+mn-ea"/>
              </a:rPr>
              <a:t>为什么？</a:t>
            </a:r>
          </a:p>
        </p:txBody>
      </p:sp>
      <p:grpSp>
        <p:nvGrpSpPr>
          <p:cNvPr id="5" name="组合 4"/>
          <p:cNvGrpSpPr/>
          <p:nvPr>
            <p:custDataLst>
              <p:tags r:id="rId6"/>
            </p:custDataLst>
          </p:nvPr>
        </p:nvGrpSpPr>
        <p:grpSpPr>
          <a:xfrm>
            <a:off x="490855" y="1487805"/>
            <a:ext cx="10909300" cy="3432175"/>
            <a:chOff x="689" y="1287"/>
            <a:chExt cx="17180" cy="5405"/>
          </a:xfrm>
        </p:grpSpPr>
        <p:sp>
          <p:nvSpPr>
            <p:cNvPr id="22" name="矩形 21"/>
            <p:cNvSpPr/>
            <p:nvPr>
              <p:custDataLst>
                <p:tags r:id="rId7"/>
              </p:custDataLst>
            </p:nvPr>
          </p:nvSpPr>
          <p:spPr>
            <a:xfrm>
              <a:off x="3053" y="1287"/>
              <a:ext cx="14816" cy="5405"/>
            </a:xfrm>
            <a:prstGeom prst="rect">
              <a:avLst/>
            </a:prstGeom>
            <a:noFill/>
            <a:ln w="76200">
              <a:solidFill>
                <a:srgbClr val="00B0F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FFFFFF"/>
                  </a:solidFill>
                  <a:effectLst/>
                  <a:uFillTx/>
                  <a:latin typeface="Arial"/>
                  <a:ea typeface="+mj-ea"/>
                  <a:cs typeface="+mj-cs"/>
                </a:defRPr>
              </a:lvl9pPr>
            </a:lstStyle>
            <a:p>
              <a:pPr algn="ctr"/>
              <a:endParaRPr lang="zh-CN" altLang="en-US"/>
            </a:p>
          </p:txBody>
        </p:sp>
        <p:grpSp>
          <p:nvGrpSpPr>
            <p:cNvPr id="10" name="组合 9"/>
            <p:cNvGrpSpPr/>
            <p:nvPr>
              <p:custDataLst>
                <p:tags r:id="rId8"/>
              </p:custDataLst>
            </p:nvPr>
          </p:nvGrpSpPr>
          <p:grpSpPr>
            <a:xfrm>
              <a:off x="689" y="1960"/>
              <a:ext cx="3183" cy="3162"/>
              <a:chOff x="1771" y="1721"/>
              <a:chExt cx="3183" cy="3162"/>
            </a:xfrm>
          </p:grpSpPr>
          <p:sp>
            <p:nvSpPr>
              <p:cNvPr id="15" name="矩形 14"/>
              <p:cNvSpPr/>
              <p:nvPr>
                <p:custDataLst>
                  <p:tags r:id="rId9"/>
                </p:custDataLst>
              </p:nvPr>
            </p:nvSpPr>
            <p:spPr>
              <a:xfrm>
                <a:off x="3414" y="2844"/>
                <a:ext cx="1540" cy="1649"/>
              </a:xfrm>
              <a:prstGeom prst="rect">
                <a:avLst/>
              </a:prstGeom>
              <a:solidFill>
                <a:schemeClr val="accent1">
                  <a:lumMod val="40000"/>
                  <a:lumOff val="60000"/>
                </a:schemeClr>
              </a:solidFill>
            </p:spPr>
            <p:txBody>
              <a:bodyPr wrap="square" anchor="ctr" anchorCtr="0"/>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fontAlgn="auto">
                  <a:lnSpc>
                    <a:spcPct val="120000"/>
                  </a:lnSpc>
                </a:pPr>
                <a:r>
                  <a:rPr lang="zh-CN" altLang="zh-CN" sz="2400" b="1" spc="300">
                    <a:uFillTx/>
                    <a:latin typeface="Arial" pitchFamily="34" charset="0"/>
                    <a:ea typeface="微软雅黑"/>
                    <a:cs typeface="+mn-ea"/>
                    <a:sym typeface="Arial" pitchFamily="34" charset="0"/>
                  </a:rPr>
                  <a:t>案例</a:t>
                </a:r>
              </a:p>
              <a:p>
                <a:pPr algn="ctr" fontAlgn="auto">
                  <a:lnSpc>
                    <a:spcPct val="120000"/>
                  </a:lnSpc>
                </a:pPr>
                <a:r>
                  <a:rPr lang="zh-CN" altLang="zh-CN" sz="2400" b="1" spc="300">
                    <a:uFillTx/>
                    <a:latin typeface="Arial" pitchFamily="34" charset="0"/>
                    <a:ea typeface="微软雅黑"/>
                    <a:cs typeface="+mn-ea"/>
                    <a:sym typeface="Arial" pitchFamily="34" charset="0"/>
                  </a:rPr>
                  <a:t>分析</a:t>
                </a:r>
              </a:p>
            </p:txBody>
          </p:sp>
          <p:pic>
            <p:nvPicPr>
              <p:cNvPr id="46" name="图片 45"/>
              <p:cNvPicPr>
                <a:picLocks noChangeAspect="1"/>
              </p:cNvPicPr>
              <p:nvPr>
                <p:custDataLst>
                  <p:tags r:id="rId11"/>
                </p:custDataLst>
              </p:nvPr>
            </p:nvPicPr>
            <p:blipFill>
              <a:blip r:embed="rId10">
                <a:extLst>
                  <a:ext uri="{28A0092B-C50C-407E-A947-70E740481C1C}">
                    <a14:useLocalDpi xmlns:a14="http://schemas.microsoft.com/office/drawing/2010/main" val="0"/>
                  </a:ext>
                </a:extLst>
              </a:blip>
              <a:stretch>
                <a:fillRect/>
              </a:stretch>
            </p:blipFill>
            <p:spPr>
              <a:xfrm>
                <a:off x="1771" y="1721"/>
                <a:ext cx="1848" cy="3162"/>
              </a:xfrm>
              <a:prstGeom prst="rect">
                <a:avLst/>
              </a:prstGeom>
            </p:spPr>
          </p:pic>
        </p:grpSp>
      </p:grpSp>
      <p:sp>
        <p:nvSpPr>
          <p:cNvPr id="6" name="矩形 5"/>
          <p:cNvSpPr/>
          <p:nvPr>
            <p:custDataLst>
              <p:tags r:id="rId12"/>
            </p:custDataLst>
          </p:nvPr>
        </p:nvSpPr>
        <p:spPr>
          <a:xfrm>
            <a:off x="2453005" y="853440"/>
            <a:ext cx="2316480" cy="460375"/>
          </a:xfrm>
          <a:prstGeom prst="rect">
            <a:avLst/>
          </a:prstGeom>
          <a:noFill/>
          <a:ln>
            <a:noFill/>
          </a:ln>
        </p:spPr>
        <p:txBody>
          <a:bodyPr wrap="non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ctr"/>
            <a:r>
              <a:rPr lang="zh-CN" altLang="en-US" sz="2400">
                <a:latin typeface="黑体" panose="02010609060101010101" pitchFamily="49" charset="-122"/>
                <a:ea typeface="黑体" panose="02010609060101010101" pitchFamily="49" charset="-122"/>
              </a:rPr>
              <a:t>【课堂活动二】</a:t>
            </a:r>
          </a:p>
        </p:txBody>
      </p:sp>
    </p:spTree>
  </p:cSld>
  <p:clrMapOvr>
    <a:masterClrMapping/>
  </p:clrMapOvr>
  <mc:AlternateContent>
    <mc:Choice xmlns:p14="http://schemas.microsoft.com/office/powerpoint/2010/main" Requires="p14">
      <p:transition spd="med" p14:dur="699"/>
    </mc:Choice>
    <mc:Fallback>
      <p:transition spd="med"/>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3" name="文本框 12"/>
          <p:cNvSpPr txBox="1"/>
          <p:nvPr>
            <p:custDataLst>
              <p:tags r:id="rId4"/>
            </p:custDataLst>
          </p:nvPr>
        </p:nvSpPr>
        <p:spPr>
          <a:xfrm>
            <a:off x="1309370" y="1242060"/>
            <a:ext cx="9491980" cy="5015865"/>
          </a:xfrm>
          <a:prstGeom prst="rect">
            <a:avLst/>
          </a:prstGeom>
          <a:noFill/>
        </p:spPr>
        <p:txBody>
          <a:bodyPr wrap="squar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en-US" altLang="zh-CN" sz="2000">
                <a:effectLst/>
                <a:latin typeface="楷体" panose="02010609060101010101" charset="-122"/>
                <a:ea typeface="楷体" panose="02010609060101010101" charset="-122"/>
              </a:rPr>
              <a:t>    </a:t>
            </a:r>
            <a:r>
              <a:rPr lang="zh-CN" altLang="en-US" sz="2000">
                <a:effectLst/>
                <a:latin typeface="楷体" panose="02010609060101010101" charset="-122"/>
                <a:ea typeface="楷体" panose="02010609060101010101" charset="-122"/>
              </a:rPr>
              <a:t>行为一：个人学习、研究或者欣赏使用他人已经发表的作品，可以不经著作权人许可，不向其支付报酬，故</a:t>
            </a:r>
            <a:r>
              <a:rPr lang="zh-CN" altLang="en-US" sz="2000">
                <a:solidFill>
                  <a:srgbClr val="C00000"/>
                </a:solidFill>
                <a:effectLst/>
                <a:latin typeface="楷体" panose="02010609060101010101" charset="-122"/>
                <a:ea typeface="楷体" panose="02010609060101010101" charset="-122"/>
              </a:rPr>
              <a:t>不侵犯著作权</a:t>
            </a:r>
            <a:r>
              <a:rPr lang="zh-CN" altLang="en-US" sz="2000">
                <a:effectLst/>
                <a:latin typeface="楷体" panose="02010609060101010101" charset="-122"/>
                <a:ea typeface="楷体" panose="02010609060101010101" charset="-122"/>
              </a:rPr>
              <a:t>，但应当指明作者姓名、作品名称，并且不得侵犯著作权人依照著作权法享有的其他权利。</a:t>
            </a:r>
          </a:p>
          <a:p>
            <a:r>
              <a:rPr lang="en-US" altLang="zh-CN" sz="2000">
                <a:latin typeface="楷体" panose="02010609060101010101" charset="-122"/>
                <a:ea typeface="楷体" panose="02010609060101010101" charset="-122"/>
                <a:sym typeface="+mn-ea"/>
              </a:rPr>
              <a:t>    </a:t>
            </a:r>
            <a:r>
              <a:rPr lang="zh-CN" altLang="en-US" sz="2000">
                <a:latin typeface="楷体" panose="02010609060101010101" charset="-122"/>
                <a:ea typeface="楷体" panose="02010609060101010101" charset="-122"/>
                <a:sym typeface="+mn-ea"/>
              </a:rPr>
              <a:t>行为二：</a:t>
            </a:r>
            <a:r>
              <a:rPr lang="zh-CN" altLang="en-US" sz="2000">
                <a:solidFill>
                  <a:srgbClr val="C00000"/>
                </a:solidFill>
                <a:latin typeface="楷体" panose="02010609060101010101" charset="-122"/>
                <a:ea typeface="楷体" panose="02010609060101010101" charset="-122"/>
                <a:sym typeface="+mn-ea"/>
              </a:rPr>
              <a:t>具体问题具体分</a:t>
            </a:r>
            <a:r>
              <a:rPr lang="zh-CN" altLang="en-US" sz="2000">
                <a:latin typeface="楷体" panose="02010609060101010101" charset="-122"/>
                <a:ea typeface="楷体" panose="02010609060101010101" charset="-122"/>
                <a:sym typeface="+mn-ea"/>
              </a:rPr>
              <a:t>析。有的应用软件按照合同的规定只能使用在一台计算机上，而有的应用软件按照合同的规定，能够安装在几台计算机上使用。如果同学购买的是正版软件，则该同学享有使用此应用软件的权利，对于拷贝同学购买的正版软件安装到自己的电脑上是否构成侵权，要看这个软件是否被允许安装在多台电脑上，如果该应用软件在购买时被规定只能安装在一台电脑上，那么拷贝同学的应用软件安装到自己电脑上的行为就构成了侵权。</a:t>
            </a:r>
          </a:p>
          <a:p>
            <a:r>
              <a:rPr lang="en-US" altLang="zh-CN" sz="2000">
                <a:latin typeface="楷体" panose="02010609060101010101" charset="-122"/>
                <a:ea typeface="楷体" panose="02010609060101010101" charset="-122"/>
                <a:sym typeface="+mn-ea"/>
              </a:rPr>
              <a:t>    行为三：</a:t>
            </a:r>
            <a:r>
              <a:rPr lang="en-US" altLang="zh-CN" sz="2000">
                <a:solidFill>
                  <a:srgbClr val="C00000"/>
                </a:solidFill>
                <a:latin typeface="楷体" panose="02010609060101010101" charset="-122"/>
                <a:ea typeface="楷体" panose="02010609060101010101" charset="-122"/>
                <a:sym typeface="+mn-ea"/>
              </a:rPr>
              <a:t>具体问题具体分析</a:t>
            </a:r>
            <a:r>
              <a:rPr lang="en-US" altLang="zh-CN" sz="2000">
                <a:latin typeface="楷体" panose="02010609060101010101" charset="-122"/>
                <a:ea typeface="楷体" panose="02010609060101010101" charset="-122"/>
                <a:sym typeface="+mn-ea"/>
              </a:rPr>
              <a:t>。如果是在正规网站下载的歌曲，且不是用来向公众传播的，不构成侵权。如果下载的是盗版歌曲，则构成侵犯著作权。</a:t>
            </a:r>
          </a:p>
          <a:p>
            <a:r>
              <a:rPr lang="en-US" altLang="zh-CN" sz="2000">
                <a:latin typeface="楷体" panose="02010609060101010101" charset="-122"/>
                <a:ea typeface="楷体" panose="02010609060101010101" charset="-122"/>
                <a:sym typeface="+mn-ea"/>
              </a:rPr>
              <a:t>    行为四：根据著作权法的规定，为实施九年制义务教育和国家教育规划而编写出版教科书，除作者事先声明不许使用的外，可以不经著作权人许可在教科书中汇编已经发表的作品片段或者短小的文字作品、音乐作品或者单幅的美术作品、摄影作品，但应当按照规定向著作权人支付报酬，指明作者姓名、作品名称，并且不得侵犯著作权人、依照著作权法享有的其他权利。</a:t>
            </a:r>
            <a:endParaRPr lang="zh-CN" altLang="en-US" sz="2000">
              <a:effectLst/>
              <a:latin typeface="楷体" panose="02010609060101010101" charset="-122"/>
              <a:ea typeface="楷体" panose="02010609060101010101" charset="-122"/>
            </a:endParaRPr>
          </a:p>
        </p:txBody>
      </p:sp>
      <p:sp>
        <p:nvSpPr>
          <p:cNvPr id="4" name="文本框 3"/>
          <p:cNvSpPr txBox="1"/>
          <p:nvPr>
            <p:custDataLst>
              <p:tags r:id="rId5"/>
            </p:custDataLst>
          </p:nvPr>
        </p:nvSpPr>
        <p:spPr>
          <a:xfrm>
            <a:off x="1889760" y="575310"/>
            <a:ext cx="1188085" cy="553085"/>
          </a:xfrm>
          <a:prstGeom prst="rect">
            <a:avLst/>
          </a:prstGeom>
          <a:noFill/>
          <a:ln>
            <a:noFill/>
          </a:ln>
        </p:spPr>
        <p:txBody>
          <a:bodyPr wrap="square"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a:lnSpc>
                <a:spcPct val="150000"/>
              </a:lnSpc>
            </a:pPr>
            <a:r>
              <a:rPr lang="zh-CN" altLang="en-US" sz="2000" b="1">
                <a:solidFill>
                  <a:srgbClr val="1D41D5"/>
                </a:solidFill>
                <a:latin typeface="黑体" panose="02010609060101010101" pitchFamily="49" charset="-122"/>
                <a:ea typeface="黑体" panose="02010609060101010101" pitchFamily="49" charset="-122"/>
                <a:cs typeface="黑体" panose="02010609060101010101" pitchFamily="49" charset="-122"/>
                <a:sym typeface="+mn-ea"/>
              </a:rPr>
              <a:t>提示：</a:t>
            </a:r>
            <a:endParaRPr lang="zh-CN" altLang="en-US" sz="2000" b="1">
              <a:ln w="0"/>
              <a:solidFill>
                <a:srgbClr val="1D41D5"/>
              </a:solidFill>
              <a:effectLst/>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mc:AlternateContent>
    <mc:Choice xmlns:p14="http://schemas.microsoft.com/office/powerpoint/2010/main" Requires="p14">
      <p:transition spd="med" p14:dur="699"/>
    </mc:Choice>
    <mc:Fallback>
      <p:transition spd="med"/>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xit" presetSubtype="4" dur="500" fill="hold" grpId="1" nodeType="clickEffect">
                                  <p:stCondLst>
                                    <p:cond delay="0"/>
                                  </p:stCondLst>
                                  <p:childTnLst>
                                    <p:anim calcmode="lin" valueType="num">
                                      <p:cBhvr additive="base">
                                        <p:cTn id="12" dur="500"/>
                                        <p:tgtEl>
                                          <p:spTgt spid="13"/>
                                        </p:tgtEl>
                                        <p:attrNameLst>
                                          <p:attrName>ppt_x</p:attrName>
                                        </p:attrNameLst>
                                      </p:cBhvr>
                                      <p:tavLst>
                                        <p:tav tm="0">
                                          <p:val>
                                            <p:strVal val="ppt_x"/>
                                          </p:val>
                                        </p:tav>
                                        <p:tav tm="100000">
                                          <p:val>
                                            <p:strVal val="ppt_x"/>
                                          </p:val>
                                        </p:tav>
                                      </p:tavLst>
                                    </p:anim>
                                    <p:anim calcmode="lin" valueType="num">
                                      <p:cBhvr additive="base">
                                        <p:cTn id="13" dur="500"/>
                                        <p:tgtEl>
                                          <p:spTgt spid="13"/>
                                        </p:tgtEl>
                                        <p:attrNameLst>
                                          <p:attrName>ppt_y</p:attrName>
                                        </p:attrNameLst>
                                      </p:cBhvr>
                                      <p:tavLst>
                                        <p:tav tm="0">
                                          <p:val>
                                            <p:strVal val="ppt_y"/>
                                          </p:val>
                                        </p:tav>
                                        <p:tav tm="100000">
                                          <p:val>
                                            <p:strVal val="1+ppt_h/2"/>
                                          </p:val>
                                        </p:tav>
                                      </p:tavLst>
                                    </p:anim>
                                    <p:set>
                                      <p:cBhvr>
                                        <p:cTn id="14"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3" grpId="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文本框 3"/>
          <p:cNvSpPr txBox="1"/>
          <p:nvPr>
            <p:custDataLst>
              <p:tags r:id="rId4"/>
            </p:custDataLst>
          </p:nvPr>
        </p:nvSpPr>
        <p:spPr>
          <a:xfrm>
            <a:off x="1833880" y="893445"/>
            <a:ext cx="3400425" cy="521970"/>
          </a:xfrm>
          <a:prstGeom prst="rect">
            <a:avLst/>
          </a:prstGeom>
          <a:noFill/>
        </p:spPr>
        <p:txBody>
          <a:bodyPr wrap="squar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lvl="0" algn="l"/>
            <a:r>
              <a:rPr lang="zh-CN" altLang="en-US" sz="2400" b="1">
                <a:latin typeface="宋体" panose="02010600030101010101" pitchFamily="2" charset="-122"/>
                <a:ea typeface="宋体" panose="02010600030101010101" pitchFamily="2" charset="-122"/>
                <a:cs typeface="黑体" panose="02010609060101010101" pitchFamily="49" charset="-122"/>
                <a:sym typeface="+mn-ea"/>
              </a:rPr>
              <a:t>⑵对著作权的限制：</a:t>
            </a:r>
          </a:p>
        </p:txBody>
      </p:sp>
      <p:sp>
        <p:nvSpPr>
          <p:cNvPr id="5" name="文本框 4"/>
          <p:cNvSpPr txBox="1"/>
          <p:nvPr>
            <p:custDataLst>
              <p:tags r:id="rId5"/>
            </p:custDataLst>
          </p:nvPr>
        </p:nvSpPr>
        <p:spPr>
          <a:xfrm>
            <a:off x="1894840" y="2164080"/>
            <a:ext cx="2631440" cy="460375"/>
          </a:xfrm>
          <a:prstGeom prst="rect">
            <a:avLst/>
          </a:prstGeom>
          <a:noFill/>
        </p:spPr>
        <p:txBody>
          <a:bodyPr wrap="non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en-US" altLang="zh-CN" sz="2400" b="1">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①作品的合理使用</a:t>
            </a:r>
          </a:p>
        </p:txBody>
      </p:sp>
      <p:sp>
        <p:nvSpPr>
          <p:cNvPr id="6" name="文本框 5"/>
          <p:cNvSpPr txBox="1"/>
          <p:nvPr>
            <p:custDataLst>
              <p:tags r:id="rId6"/>
            </p:custDataLst>
          </p:nvPr>
        </p:nvSpPr>
        <p:spPr>
          <a:xfrm>
            <a:off x="1833880" y="1518920"/>
            <a:ext cx="4754880" cy="460375"/>
          </a:xfrm>
          <a:prstGeom prst="rect">
            <a:avLst/>
          </a:prstGeom>
          <a:noFill/>
        </p:spPr>
        <p:txBody>
          <a:bodyPr wrap="non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en-US" altLang="zh-CN" sz="2400">
                <a:effectLst/>
                <a:latin typeface="宋体" panose="02010600030101010101" pitchFamily="2" charset="-122"/>
                <a:ea typeface="宋体" panose="02010600030101010101" pitchFamily="2" charset="-122"/>
                <a:cs typeface="黑体" panose="02010609060101010101" pitchFamily="49" charset="-122"/>
                <a:sym typeface="+mn-ea"/>
              </a:rPr>
              <a:t>作品的</a:t>
            </a:r>
            <a:r>
              <a:rPr lang="en-US" altLang="zh-CN" sz="2400">
                <a:solidFill>
                  <a:srgbClr val="FF0000"/>
                </a:solidFill>
                <a:effectLst/>
                <a:latin typeface="宋体" panose="02010600030101010101" pitchFamily="2" charset="-122"/>
                <a:ea typeface="宋体" panose="02010600030101010101" pitchFamily="2" charset="-122"/>
                <a:cs typeface="黑体" panose="02010609060101010101" pitchFamily="49" charset="-122"/>
                <a:sym typeface="+mn-ea"/>
              </a:rPr>
              <a:t>合理使用</a:t>
            </a:r>
            <a:r>
              <a:rPr lang="en-US" altLang="zh-CN" sz="2400">
                <a:effectLst/>
                <a:latin typeface="宋体" panose="02010600030101010101" pitchFamily="2" charset="-122"/>
                <a:ea typeface="宋体" panose="02010600030101010101" pitchFamily="2" charset="-122"/>
                <a:cs typeface="黑体" panose="02010609060101010101" pitchFamily="49" charset="-122"/>
                <a:sym typeface="+mn-ea"/>
              </a:rPr>
              <a:t>和</a:t>
            </a:r>
            <a:r>
              <a:rPr lang="en-US" altLang="zh-CN" sz="2400">
                <a:solidFill>
                  <a:srgbClr val="FF0000"/>
                </a:solidFill>
                <a:effectLst/>
                <a:latin typeface="宋体" panose="02010600030101010101" pitchFamily="2" charset="-122"/>
                <a:ea typeface="宋体" panose="02010600030101010101" pitchFamily="2" charset="-122"/>
                <a:cs typeface="黑体" panose="02010609060101010101" pitchFamily="49" charset="-122"/>
                <a:sym typeface="+mn-ea"/>
              </a:rPr>
              <a:t>法定许可使用</a:t>
            </a:r>
            <a:r>
              <a:rPr lang="en-US" altLang="zh-CN" sz="2400">
                <a:effectLst/>
                <a:latin typeface="宋体" panose="02010600030101010101" pitchFamily="2" charset="-122"/>
                <a:ea typeface="宋体" panose="02010600030101010101" pitchFamily="2" charset="-122"/>
                <a:cs typeface="黑体" panose="02010609060101010101" pitchFamily="49" charset="-122"/>
                <a:sym typeface="+mn-ea"/>
              </a:rPr>
              <a:t>。</a:t>
            </a:r>
          </a:p>
        </p:txBody>
      </p:sp>
      <p:sp>
        <p:nvSpPr>
          <p:cNvPr id="7" name="文本框 6"/>
          <p:cNvSpPr txBox="1"/>
          <p:nvPr>
            <p:custDataLst>
              <p:tags r:id="rId7"/>
            </p:custDataLst>
          </p:nvPr>
        </p:nvSpPr>
        <p:spPr>
          <a:xfrm>
            <a:off x="1833880" y="2809240"/>
            <a:ext cx="9704070" cy="460375"/>
          </a:xfrm>
          <a:prstGeom prst="rect">
            <a:avLst/>
          </a:prstGeom>
          <a:noFill/>
        </p:spPr>
        <p:txBody>
          <a:bodyPr wrap="square" rtlCol="0"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r>
              <a:rPr lang="zh-CN" altLang="en-US" sz="2400">
                <a:effectLst/>
                <a:latin typeface="宋体" panose="02010600030101010101" pitchFamily="2" charset="-122"/>
                <a:ea typeface="宋体" panose="02010600030101010101" pitchFamily="2" charset="-122"/>
                <a:cs typeface="仿宋" panose="02010609060101010101" charset="-122"/>
                <a:sym typeface="+mn-ea"/>
              </a:rPr>
              <a:t>在特定的情形中，使用作品</a:t>
            </a:r>
            <a:r>
              <a:rPr lang="zh-CN" altLang="en-US" sz="2400">
                <a:solidFill>
                  <a:srgbClr val="FF0000"/>
                </a:solidFill>
                <a:effectLst/>
                <a:latin typeface="宋体" panose="02010600030101010101" pitchFamily="2" charset="-122"/>
                <a:ea typeface="宋体" panose="02010600030101010101" pitchFamily="2" charset="-122"/>
                <a:cs typeface="仿宋" panose="02010609060101010101" charset="-122"/>
                <a:sym typeface="+mn-ea"/>
              </a:rPr>
              <a:t>不需要著作权人同意</a:t>
            </a:r>
            <a:r>
              <a:rPr lang="zh-CN" altLang="en-US" sz="2400">
                <a:effectLst/>
                <a:latin typeface="宋体" panose="02010600030101010101" pitchFamily="2" charset="-122"/>
                <a:ea typeface="宋体" panose="02010600030101010101" pitchFamily="2" charset="-122"/>
                <a:cs typeface="仿宋" panose="02010609060101010101" charset="-122"/>
                <a:sym typeface="+mn-ea"/>
              </a:rPr>
              <a:t>，也</a:t>
            </a:r>
            <a:r>
              <a:rPr lang="zh-CN" altLang="en-US" sz="2400">
                <a:solidFill>
                  <a:srgbClr val="FF0000"/>
                </a:solidFill>
                <a:effectLst/>
                <a:latin typeface="宋体" panose="02010600030101010101" pitchFamily="2" charset="-122"/>
                <a:ea typeface="宋体" panose="02010600030101010101" pitchFamily="2" charset="-122"/>
                <a:cs typeface="仿宋" panose="02010609060101010101" charset="-122"/>
                <a:sym typeface="+mn-ea"/>
              </a:rPr>
              <a:t>不必支付使用费</a:t>
            </a:r>
            <a:r>
              <a:rPr lang="zh-CN" altLang="en-US" sz="2400">
                <a:effectLst/>
                <a:latin typeface="宋体" panose="02010600030101010101" pitchFamily="2" charset="-122"/>
                <a:ea typeface="宋体" panose="02010600030101010101" pitchFamily="2" charset="-122"/>
                <a:cs typeface="仿宋" panose="02010609060101010101" charset="-122"/>
                <a:sym typeface="+mn-ea"/>
              </a:rPr>
              <a:t>。</a:t>
            </a:r>
          </a:p>
        </p:txBody>
      </p:sp>
      <p:sp>
        <p:nvSpPr>
          <p:cNvPr id="10" name="文本框 9"/>
          <p:cNvSpPr txBox="1"/>
          <p:nvPr>
            <p:custDataLst>
              <p:tags r:id="rId8"/>
            </p:custDataLst>
          </p:nvPr>
        </p:nvSpPr>
        <p:spPr>
          <a:xfrm>
            <a:off x="1417955" y="3373120"/>
            <a:ext cx="9719310" cy="2861310"/>
          </a:xfrm>
          <a:prstGeom prst="rect">
            <a:avLst/>
          </a:prstGeom>
          <a:solidFill>
            <a:srgbClr val="FFF5F5"/>
          </a:solidFill>
          <a:ln>
            <a:noFill/>
          </a:ln>
        </p:spPr>
        <p:txBody>
          <a:bodyPr wrap="square"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a:defRPr>
            </a:lvl9pPr>
          </a:lstStyle>
          <a:p>
            <a:pPr algn="l">
              <a:lnSpc>
                <a:spcPct val="150000"/>
              </a:lnSpc>
            </a:pPr>
            <a:r>
              <a:rPr lang="en-US" altLang="zh-CN" sz="2400">
                <a:ln w="0"/>
                <a:solidFill>
                  <a:schemeClr val="tx1"/>
                </a:solidFill>
                <a:effectLst/>
                <a:latin typeface="楷体" panose="02010609060101010101" charset="-122"/>
                <a:ea typeface="楷体" panose="02010609060101010101" charset="-122"/>
                <a:cs typeface="黑体" panose="02010609060101010101" pitchFamily="49" charset="-122"/>
              </a:rPr>
              <a:t>    </a:t>
            </a:r>
            <a:r>
              <a:rPr lang="zh-CN" altLang="en-US" sz="2400">
                <a:ln w="0"/>
                <a:solidFill>
                  <a:schemeClr val="tx1"/>
                </a:solidFill>
                <a:effectLst/>
                <a:latin typeface="楷体" panose="02010609060101010101" charset="-122"/>
                <a:ea typeface="楷体" panose="02010609060101010101" charset="-122"/>
                <a:cs typeface="黑体" panose="02010609060101010101" pitchFamily="49" charset="-122"/>
              </a:rPr>
              <a:t>出于个人学习、研究、欣赏的目的而使用他人作品；</a:t>
            </a:r>
          </a:p>
          <a:p>
            <a:pPr algn="l">
              <a:lnSpc>
                <a:spcPct val="150000"/>
              </a:lnSpc>
            </a:pPr>
            <a:r>
              <a:rPr lang="en-US" altLang="zh-CN" sz="2400">
                <a:ln w="0"/>
                <a:solidFill>
                  <a:schemeClr val="tx1"/>
                </a:solidFill>
                <a:effectLst/>
                <a:latin typeface="楷体" panose="02010609060101010101" charset="-122"/>
                <a:ea typeface="楷体" panose="02010609060101010101" charset="-122"/>
                <a:cs typeface="黑体" panose="02010609060101010101" pitchFamily="49" charset="-122"/>
              </a:rPr>
              <a:t>    </a:t>
            </a:r>
            <a:r>
              <a:rPr lang="zh-CN" altLang="en-US" sz="2400">
                <a:ln w="0"/>
                <a:solidFill>
                  <a:schemeClr val="tx1"/>
                </a:solidFill>
                <a:effectLst/>
                <a:latin typeface="楷体" panose="02010609060101010101" charset="-122"/>
                <a:ea typeface="楷体" panose="02010609060101010101" charset="-122"/>
                <a:cs typeface="黑体" panose="02010609060101010101" pitchFamily="49" charset="-122"/>
              </a:rPr>
              <a:t>为介绍评论而在自己的作品中适当引用他人的作品；</a:t>
            </a:r>
          </a:p>
          <a:p>
            <a:pPr algn="l">
              <a:lnSpc>
                <a:spcPct val="150000"/>
              </a:lnSpc>
            </a:pPr>
            <a:r>
              <a:rPr lang="en-US" altLang="zh-CN" sz="2400">
                <a:ln w="0"/>
                <a:solidFill>
                  <a:schemeClr val="tx1"/>
                </a:solidFill>
                <a:latin typeface="楷体" panose="02010609060101010101" charset="-122"/>
                <a:ea typeface="楷体" panose="02010609060101010101" charset="-122"/>
                <a:cs typeface="黑体" panose="02010609060101010101" pitchFamily="49" charset="-122"/>
                <a:sym typeface="+mn-ea"/>
              </a:rPr>
              <a:t>    </a:t>
            </a:r>
            <a:r>
              <a:rPr lang="zh-CN" altLang="en-US" sz="2400">
                <a:ln w="0"/>
                <a:solidFill>
                  <a:schemeClr val="tx1"/>
                </a:solidFill>
                <a:effectLst/>
                <a:latin typeface="楷体" panose="02010609060101010101" charset="-122"/>
                <a:ea typeface="楷体" panose="02010609060101010101" charset="-122"/>
                <a:cs typeface="黑体" panose="02010609060101010101" pitchFamily="49" charset="-122"/>
              </a:rPr>
              <a:t>为报道时事新闻而在媒体中不可避免地再现或者引用某一作品；</a:t>
            </a:r>
          </a:p>
          <a:p>
            <a:pPr algn="l">
              <a:lnSpc>
                <a:spcPct val="150000"/>
              </a:lnSpc>
            </a:pPr>
            <a:r>
              <a:rPr lang="en-US" altLang="zh-CN" sz="2400">
                <a:ln w="0"/>
                <a:solidFill>
                  <a:schemeClr val="tx1"/>
                </a:solidFill>
                <a:latin typeface="楷体" panose="02010609060101010101" charset="-122"/>
                <a:ea typeface="楷体" panose="02010609060101010101" charset="-122"/>
                <a:cs typeface="黑体" panose="02010609060101010101" pitchFamily="49" charset="-122"/>
                <a:sym typeface="+mn-ea"/>
              </a:rPr>
              <a:t>    </a:t>
            </a:r>
            <a:r>
              <a:rPr lang="zh-CN" altLang="en-US" sz="2400">
                <a:ln w="0"/>
                <a:solidFill>
                  <a:schemeClr val="tx1"/>
                </a:solidFill>
                <a:effectLst/>
                <a:latin typeface="楷体" panose="02010609060101010101" charset="-122"/>
                <a:ea typeface="楷体" panose="02010609060101010101" charset="-122"/>
                <a:cs typeface="黑体" panose="02010609060101010101" pitchFamily="49" charset="-122"/>
              </a:rPr>
              <a:t>为课堂教学或者科学研究，翻译或者少量复制他人作品，供教学科研人员使用。</a:t>
            </a:r>
          </a:p>
        </p:txBody>
      </p:sp>
    </p:spTree>
  </p:cSld>
  <p:clrMapOvr>
    <a:masterClrMapping/>
  </p:clrMapOvr>
  <mc:AlternateContent>
    <mc:Choice xmlns:p14="http://schemas.microsoft.com/office/powerpoint/2010/main" Requires="p14">
      <p:transition spd="med" p14:dur="699"/>
    </mc:Choice>
    <mc:Fallback>
      <p:transition spd="med"/>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1"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2"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3"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1"/>
      <p:bldP spid="7" grpId="2"/>
      <p:bldP spid="10" grpId="3"/>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https://d.book118.com/558134043100006042</a:t>
            </a:r>
          </a:p>
        </p:txBody>
      </p:sp>
    </p:spTree>
  </p:cSld>
  <p:clrMapOvr>
    <a:masterClrMapping/>
  </p:clrMapOvr>
  <p:transition/>
  <p:timing/>
</p:sld>
</file>

<file path=ppt/tags/tag1.xml><?xml version="1.0" encoding="utf-8"?>
<p:tagLst xmlns:p="http://schemas.openxmlformats.org/presentationml/2006/main">
  <p:tag name="AS_UNIQUEID" val="1729"/>
</p:tagLst>
</file>

<file path=ppt/tags/tag2.xml><?xml version="1.0" encoding="utf-8"?>
<p:tagLst xmlns:p="http://schemas.openxmlformats.org/presentationml/2006/main">
  <p:tag name="AS_UNIQUEID" val="1730"/>
</p:tagLst>
</file>

<file path=ppt/tags/tag3.xml><?xml version="1.0" encoding="utf-8"?>
<p:tagLst xmlns:p="http://schemas.openxmlformats.org/presentationml/2006/main">
  <p:tag name="AS_UNIQUEID" val="1731"/>
</p:tagLst>
</file>

<file path=ppt/tags/tag4.xml><?xml version="1.0" encoding="utf-8"?>
<p:tagLst xmlns:p="http://schemas.openxmlformats.org/presentationml/2006/main">
  <p:tag name="AS_UNIQUEID" val="1732"/>
</p:tagLst>
</file>

<file path=ppt/tags/tag5.xml><?xml version="1.0" encoding="utf-8"?>
<p:tagLst xmlns:p="http://schemas.openxmlformats.org/presentationml/2006/main">
  <p:tag name="AS_UNIQUEID" val="1733"/>
</p:tagLst>
</file>

<file path=ppt/tags/tag6.xml><?xml version="1.0" encoding="utf-8"?>
<p:tagLst xmlns:p="http://schemas.openxmlformats.org/presentationml/2006/main">
  <p:tag name="AS_UNIQUEID" val="1734"/>
</p:tagLst>
</file>

<file path=ppt/tags/tag7.xml><?xml version="1.0" encoding="utf-8"?>
<p:tagLst xmlns:p="http://schemas.openxmlformats.org/presentationml/2006/main">
  <p:tag name="AS_UNIQUEID" val="1735"/>
</p:tagLst>
</file>

<file path=ppt/tags/tag8.xml><?xml version="1.0" encoding="utf-8"?>
<p:tagLst xmlns:p="http://schemas.openxmlformats.org/presentationml/2006/main">
  <p:tag name="AS_UNIQUEID" val="1736"/>
</p:tagLst>
</file>

<file path=ppt/tags/tag9.xml><?xml version="1.0" encoding="utf-8"?>
<p:tagLst xmlns:p="http://schemas.openxmlformats.org/presentationml/2006/main">
  <p:tag name="AS_UNIQUEID" val="1737"/>
</p:tagLst>
</file>

<file path=ppt/tags/tag10.xml><?xml version="1.0" encoding="utf-8"?>
<p:tagLst xmlns:p="http://schemas.openxmlformats.org/presentationml/2006/main">
  <p:tag name="AS_UNIQUEID" val="1738"/>
</p:tagLst>
</file>

<file path=ppt/tags/tag11.xml><?xml version="1.0" encoding="utf-8"?>
<p:tagLst xmlns:p="http://schemas.openxmlformats.org/presentationml/2006/main">
  <p:tag name="AS_UNIQUEID" val="1739"/>
</p:tagLst>
</file>

<file path=ppt/tags/tag12.xml><?xml version="1.0" encoding="utf-8"?>
<p:tagLst xmlns:p="http://schemas.openxmlformats.org/presentationml/2006/main">
  <p:tag name="AS_UNIQUEID" val="1740"/>
</p:tagLst>
</file>

<file path=ppt/tags/tag13.xml><?xml version="1.0" encoding="utf-8"?>
<p:tagLst xmlns:p="http://schemas.openxmlformats.org/presentationml/2006/main">
  <p:tag name="AS_UNIQUEID" val="1741"/>
</p:tagLst>
</file>

<file path=ppt/tags/tag14.xml><?xml version="1.0" encoding="utf-8"?>
<p:tagLst xmlns:p="http://schemas.openxmlformats.org/presentationml/2006/main">
  <p:tag name="AS_UNIQUEID" val="1742"/>
</p:tagLst>
</file>

<file path=ppt/tags/tag15.xml><?xml version="1.0" encoding="utf-8"?>
<p:tagLst xmlns:p="http://schemas.openxmlformats.org/presentationml/2006/main">
  <p:tag name="AS_UNIQUEID" val="1743"/>
</p:tagLst>
</file>

<file path=ppt/tags/tag16.xml><?xml version="1.0" encoding="utf-8"?>
<p:tagLst xmlns:p="http://schemas.openxmlformats.org/presentationml/2006/main">
  <p:tag name="AS_UNIQUEID" val="1744"/>
</p:tagLst>
</file>

<file path=ppt/tags/tag17.xml><?xml version="1.0" encoding="utf-8"?>
<p:tagLst xmlns:p="http://schemas.openxmlformats.org/presentationml/2006/main">
  <p:tag name="AS_UNIQUEID" val="1745"/>
</p:tagLst>
</file>

<file path=ppt/tags/tag18.xml><?xml version="1.0" encoding="utf-8"?>
<p:tagLst xmlns:p="http://schemas.openxmlformats.org/presentationml/2006/main">
  <p:tag name="AS_UNIQUEID" val="1746"/>
</p:tagLst>
</file>

<file path=ppt/tags/tag19.xml><?xml version="1.0" encoding="utf-8"?>
<p:tagLst xmlns:p="http://schemas.openxmlformats.org/presentationml/2006/main">
  <p:tag name="AS_UNIQUEID" val="1747"/>
</p:tagLst>
</file>

<file path=ppt/tags/tag20.xml><?xml version="1.0" encoding="utf-8"?>
<p:tagLst xmlns:p="http://schemas.openxmlformats.org/presentationml/2006/main">
  <p:tag name="AS_UNIQUEID" val="1748"/>
</p:tagLst>
</file>

<file path=ppt/tags/tag21.xml><?xml version="1.0" encoding="utf-8"?>
<p:tagLst xmlns:p="http://schemas.openxmlformats.org/presentationml/2006/main">
  <p:tag name="AS_UNIQUEID" val="1749"/>
</p:tagLst>
</file>

<file path=ppt/tags/tag22.xml><?xml version="1.0" encoding="utf-8"?>
<p:tagLst xmlns:p="http://schemas.openxmlformats.org/presentationml/2006/main">
  <p:tag name="AS_UNIQUEID" val="1750"/>
</p:tagLst>
</file>

<file path=ppt/tags/tag23.xml><?xml version="1.0" encoding="utf-8"?>
<p:tagLst xmlns:p="http://schemas.openxmlformats.org/presentationml/2006/main">
  <p:tag name="AS_UNIQUEID" val="1751"/>
</p:tagLst>
</file>

<file path=ppt/tags/tag24.xml><?xml version="1.0" encoding="utf-8"?>
<p:tagLst xmlns:p="http://schemas.openxmlformats.org/presentationml/2006/main">
  <p:tag name="AS_UNIQUEID" val="1752"/>
</p:tagLst>
</file>

<file path=ppt/tags/tag25.xml><?xml version="1.0" encoding="utf-8"?>
<p:tagLst xmlns:p="http://schemas.openxmlformats.org/presentationml/2006/main">
  <p:tag name="AS_UNIQUEID" val="1753"/>
</p:tagLst>
</file>

<file path=ppt/tags/tag26.xml><?xml version="1.0" encoding="utf-8"?>
<p:tagLst xmlns:p="http://schemas.openxmlformats.org/presentationml/2006/main">
  <p:tag name="AS_UNIQUEID" val="1754"/>
</p:tagLst>
</file>

<file path=ppt/tags/tag27.xml><?xml version="1.0" encoding="utf-8"?>
<p:tagLst xmlns:p="http://schemas.openxmlformats.org/presentationml/2006/main">
  <p:tag name="AS_UNIQUEID" val="1755"/>
</p:tagLst>
</file>

<file path=ppt/tags/tag28.xml><?xml version="1.0" encoding="utf-8"?>
<p:tagLst xmlns:p="http://schemas.openxmlformats.org/presentationml/2006/main">
  <p:tag name="AS_UNIQUEID" val="1756"/>
</p:tagLst>
</file>

<file path=ppt/tags/tag29.xml><?xml version="1.0" encoding="utf-8"?>
<p:tagLst xmlns:p="http://schemas.openxmlformats.org/presentationml/2006/main">
  <p:tag name="AS_UNIQUEID" val="1757"/>
</p:tagLst>
</file>

<file path=ppt/tags/tag30.xml><?xml version="1.0" encoding="utf-8"?>
<p:tagLst xmlns:p="http://schemas.openxmlformats.org/presentationml/2006/main">
  <p:tag name="AS_UNIQUEID" val="1758"/>
</p:tagLst>
</file>

<file path=ppt/tags/tag31.xml><?xml version="1.0" encoding="utf-8"?>
<p:tagLst xmlns:p="http://schemas.openxmlformats.org/presentationml/2006/main">
  <p:tag name="AS_UNIQUEID" val="1759"/>
</p:tagLst>
</file>

<file path=ppt/tags/tag32.xml><?xml version="1.0" encoding="utf-8"?>
<p:tagLst xmlns:p="http://schemas.openxmlformats.org/presentationml/2006/main">
  <p:tag name="AS_UNIQUEID" val="1760"/>
</p:tagLst>
</file>

<file path=ppt/tags/tag33.xml><?xml version="1.0" encoding="utf-8"?>
<p:tagLst xmlns:p="http://schemas.openxmlformats.org/presentationml/2006/main">
  <p:tag name="AS_UNIQUEID" val="1761"/>
</p:tagLst>
</file>

<file path=ppt/tags/tag34.xml><?xml version="1.0" encoding="utf-8"?>
<p:tagLst xmlns:p="http://schemas.openxmlformats.org/presentationml/2006/main">
  <p:tag name="AS_UNIQUEID" val="1762"/>
</p:tagLst>
</file>

<file path=ppt/tags/tag35.xml><?xml version="1.0" encoding="utf-8"?>
<p:tagLst xmlns:p="http://schemas.openxmlformats.org/presentationml/2006/main">
  <p:tag name="AS_UNIQUEID" val="1763"/>
</p:tagLst>
</file>

<file path=ppt/tags/tag36.xml><?xml version="1.0" encoding="utf-8"?>
<p:tagLst xmlns:p="http://schemas.openxmlformats.org/presentationml/2006/main">
  <p:tag name="AS_UNIQUEID" val="1764"/>
</p:tagLst>
</file>

<file path=ppt/tags/tag37.xml><?xml version="1.0" encoding="utf-8"?>
<p:tagLst xmlns:p="http://schemas.openxmlformats.org/presentationml/2006/main">
  <p:tag name="AS_UNIQUEID" val="1765"/>
</p:tagLst>
</file>

<file path=ppt/tags/tag38.xml><?xml version="1.0" encoding="utf-8"?>
<p:tagLst xmlns:p="http://schemas.openxmlformats.org/presentationml/2006/main">
  <p:tag name="AS_UNIQUEID" val="1766"/>
</p:tagLst>
</file>

<file path=ppt/tags/tag39.xml><?xml version="1.0" encoding="utf-8"?>
<p:tagLst xmlns:p="http://schemas.openxmlformats.org/presentationml/2006/main">
  <p:tag name="AS_UNIQUEID" val="1767"/>
</p:tagLst>
</file>

<file path=ppt/tags/tag40.xml><?xml version="1.0" encoding="utf-8"?>
<p:tagLst xmlns:p="http://schemas.openxmlformats.org/presentationml/2006/main">
  <p:tag name="AS_UNIQUEID" val="1768"/>
</p:tagLst>
</file>

<file path=ppt/tags/tag41.xml><?xml version="1.0" encoding="utf-8"?>
<p:tagLst xmlns:p="http://schemas.openxmlformats.org/presentationml/2006/main">
  <p:tag name="AS_UNIQUEID" val="1769"/>
</p:tagLst>
</file>

<file path=ppt/tags/tag42.xml><?xml version="1.0" encoding="utf-8"?>
<p:tagLst xmlns:p="http://schemas.openxmlformats.org/presentationml/2006/main">
  <p:tag name="AS_UNIQUEID" val="1770"/>
</p:tagLst>
</file>

<file path=ppt/tags/tag43.xml><?xml version="1.0" encoding="utf-8"?>
<p:tagLst xmlns:p="http://schemas.openxmlformats.org/presentationml/2006/main">
  <p:tag name="AS_UNIQUEID" val="1771"/>
</p:tagLst>
</file>

<file path=ppt/tags/tag44.xml><?xml version="1.0" encoding="utf-8"?>
<p:tagLst xmlns:p="http://schemas.openxmlformats.org/presentationml/2006/main">
  <p:tag name="AS_UNIQUEID" val="1772"/>
</p:tagLst>
</file>

<file path=ppt/tags/tag45.xml><?xml version="1.0" encoding="utf-8"?>
<p:tagLst xmlns:p="http://schemas.openxmlformats.org/presentationml/2006/main">
  <p:tag name="AS_UNIQUEID" val="1773"/>
</p:tagLst>
</file>

<file path=ppt/tags/tag46.xml><?xml version="1.0" encoding="utf-8"?>
<p:tagLst xmlns:p="http://schemas.openxmlformats.org/presentationml/2006/main">
  <p:tag name="AS_UNIQUEID" val="1774"/>
</p:tagLst>
</file>

<file path=ppt/tags/tag47.xml><?xml version="1.0" encoding="utf-8"?>
<p:tagLst xmlns:p="http://schemas.openxmlformats.org/presentationml/2006/main">
  <p:tag name="AS_UNIQUEID" val="1775"/>
</p:tagLst>
</file>

<file path=ppt/tags/tag48.xml><?xml version="1.0" encoding="utf-8"?>
<p:tagLst xmlns:p="http://schemas.openxmlformats.org/presentationml/2006/main">
  <p:tag name="AS_UNIQUEID" val="1776"/>
</p:tagLst>
</file>

<file path=ppt/tags/tag49.xml><?xml version="1.0" encoding="utf-8"?>
<p:tagLst xmlns:p="http://schemas.openxmlformats.org/presentationml/2006/main">
  <p:tag name="AS_UNIQUEID" val="1777"/>
</p:tagLst>
</file>

<file path=ppt/tags/tag50.xml><?xml version="1.0" encoding="utf-8"?>
<p:tagLst xmlns:p="http://schemas.openxmlformats.org/presentationml/2006/main">
  <p:tag name="AS_UNIQUEID" val="1778"/>
</p:tagLst>
</file>

<file path=ppt/tags/tag51.xml><?xml version="1.0" encoding="utf-8"?>
<p:tagLst xmlns:p="http://schemas.openxmlformats.org/presentationml/2006/main">
  <p:tag name="AS_UNIQUEID" val="1779"/>
</p:tagLst>
</file>

<file path=ppt/tags/tag52.xml><?xml version="1.0" encoding="utf-8"?>
<p:tagLst xmlns:p="http://schemas.openxmlformats.org/presentationml/2006/main">
  <p:tag name="AS_UNIQUEID" val="1780"/>
</p:tagLst>
</file>

<file path=ppt/tags/tag53.xml><?xml version="1.0" encoding="utf-8"?>
<p:tagLst xmlns:p="http://schemas.openxmlformats.org/presentationml/2006/main">
  <p:tag name="AS_UNIQUEID" val="1781"/>
</p:tagLst>
</file>

<file path=ppt/tags/tag54.xml><?xml version="1.0" encoding="utf-8"?>
<p:tagLst xmlns:p="http://schemas.openxmlformats.org/presentationml/2006/main">
  <p:tag name="AS_UNIQUEID" val="1782"/>
</p:tagLst>
</file>

<file path=ppt/tags/tag55.xml><?xml version="1.0" encoding="utf-8"?>
<p:tagLst xmlns:p="http://schemas.openxmlformats.org/presentationml/2006/main">
  <p:tag name="AS_UNIQUEID" val="1783"/>
</p:tagLst>
</file>

<file path=ppt/tags/tag56.xml><?xml version="1.0" encoding="utf-8"?>
<p:tagLst xmlns:p="http://schemas.openxmlformats.org/presentationml/2006/main">
  <p:tag name="AS_UNIQUEID" val="1784"/>
</p:tagLst>
</file>

<file path=ppt/tags/tag57.xml><?xml version="1.0" encoding="utf-8"?>
<p:tagLst xmlns:p="http://schemas.openxmlformats.org/presentationml/2006/main">
  <p:tag name="AS_UNIQUEID" val="1785"/>
</p:tagLst>
</file>

<file path=ppt/tags/tag58.xml><?xml version="1.0" encoding="utf-8"?>
<p:tagLst xmlns:p="http://schemas.openxmlformats.org/presentationml/2006/main">
  <p:tag name="AS_UNIQUEID" val="1786"/>
</p:tagLst>
</file>

<file path=ppt/tags/tag59.xml><?xml version="1.0" encoding="utf-8"?>
<p:tagLst xmlns:p="http://schemas.openxmlformats.org/presentationml/2006/main">
  <p:tag name="AS_UNIQUEID" val="1787"/>
</p:tagLst>
</file>

<file path=ppt/tags/tag60.xml><?xml version="1.0" encoding="utf-8"?>
<p:tagLst xmlns:p="http://schemas.openxmlformats.org/presentationml/2006/main">
  <p:tag name="AS_UNIQUEID" val="1788"/>
</p:tagLst>
</file>

<file path=ppt/tags/tag61.xml><?xml version="1.0" encoding="utf-8"?>
<p:tagLst xmlns:p="http://schemas.openxmlformats.org/presentationml/2006/main">
  <p:tag name="AS_UNIQUEID" val="1789"/>
</p:tagLst>
</file>

<file path=ppt/tags/tag62.xml><?xml version="1.0" encoding="utf-8"?>
<p:tagLst xmlns:p="http://schemas.openxmlformats.org/presentationml/2006/main">
  <p:tag name="AS_UNIQUEID" val="1790"/>
</p:tagLst>
</file>

<file path=ppt/tags/tag63.xml><?xml version="1.0" encoding="utf-8"?>
<p:tagLst xmlns:p="http://schemas.openxmlformats.org/presentationml/2006/main">
  <p:tag name="AS_UNIQUEID" val="1791"/>
</p:tagLst>
</file>

<file path=ppt/tags/tag64.xml><?xml version="1.0" encoding="utf-8"?>
<p:tagLst xmlns:p="http://schemas.openxmlformats.org/presentationml/2006/main">
  <p:tag name="AS_UNIQUEID" val="1792"/>
</p:tagLst>
</file>

<file path=ppt/tags/tag65.xml><?xml version="1.0" encoding="utf-8"?>
<p:tagLst xmlns:p="http://schemas.openxmlformats.org/presentationml/2006/main">
  <p:tag name="AS_UNIQUEID" val="1793"/>
</p:tagLst>
</file>

<file path=ppt/tags/tag66.xml><?xml version="1.0" encoding="utf-8"?>
<p:tagLst xmlns:p="http://schemas.openxmlformats.org/presentationml/2006/main">
  <p:tag name="AS_UNIQUEID" val="1794"/>
</p:tagLst>
</file>

<file path=ppt/tags/tag67.xml><?xml version="1.0" encoding="utf-8"?>
<p:tagLst xmlns:p="http://schemas.openxmlformats.org/presentationml/2006/main">
  <p:tag name="AS_UNIQUEID" val="1795"/>
</p:tagLst>
</file>

<file path=ppt/tags/tag68.xml><?xml version="1.0" encoding="utf-8"?>
<p:tagLst xmlns:p="http://schemas.openxmlformats.org/presentationml/2006/main">
  <p:tag name="AS_UNIQUEID" val="1796"/>
</p:tagLst>
</file>

<file path=ppt/tags/tag69.xml><?xml version="1.0" encoding="utf-8"?>
<p:tagLst xmlns:p="http://schemas.openxmlformats.org/presentationml/2006/main">
  <p:tag name="AS_UNIQUEID" val="1797"/>
</p:tagLst>
</file>

<file path=ppt/tags/tag70.xml><?xml version="1.0" encoding="utf-8"?>
<p:tagLst xmlns:p="http://schemas.openxmlformats.org/presentationml/2006/main">
  <p:tag name="AS_UNIQUEID" val="1798"/>
</p:tagLst>
</file>

<file path=ppt/tags/tag71.xml><?xml version="1.0" encoding="utf-8"?>
<p:tagLst xmlns:p="http://schemas.openxmlformats.org/presentationml/2006/main">
  <p:tag name="AS_UNIQUEID" val="1799"/>
</p:tagLst>
</file>

<file path=ppt/tags/tag72.xml><?xml version="1.0" encoding="utf-8"?>
<p:tagLst xmlns:p="http://schemas.openxmlformats.org/presentationml/2006/main">
  <p:tag name="AS_UNIQUEID" val="1800"/>
</p:tagLst>
</file>

<file path=ppt/tags/tag73.xml><?xml version="1.0" encoding="utf-8"?>
<p:tagLst xmlns:p="http://schemas.openxmlformats.org/presentationml/2006/main">
  <p:tag name="AS_UNIQUEID" val="1801"/>
</p:tagLst>
</file>

<file path=ppt/tags/tag74.xml><?xml version="1.0" encoding="utf-8"?>
<p:tagLst xmlns:p="http://schemas.openxmlformats.org/presentationml/2006/main">
  <p:tag name="AS_UNIQUEID" val="1802"/>
</p:tagLst>
</file>

<file path=ppt/tags/tag75.xml><?xml version="1.0" encoding="utf-8"?>
<p:tagLst xmlns:p="http://schemas.openxmlformats.org/presentationml/2006/main">
  <p:tag name="AS_UNIQUEID" val="1803"/>
</p:tagLst>
</file>

<file path=ppt/tags/tag76.xml><?xml version="1.0" encoding="utf-8"?>
<p:tagLst xmlns:p="http://schemas.openxmlformats.org/presentationml/2006/main">
  <p:tag name="AS_UNIQUEID" val="1606"/>
</p:tagLst>
</file>

<file path=ppt/tags/tag77.xml><?xml version="1.0" encoding="utf-8"?>
<p:tagLst xmlns:p="http://schemas.openxmlformats.org/presentationml/2006/main">
  <p:tag name="AS_UNIQUEID" val="1607"/>
</p:tagLst>
</file>

<file path=ppt/tags/tag78.xml><?xml version="1.0" encoding="utf-8"?>
<p:tagLst xmlns:p="http://schemas.openxmlformats.org/presentationml/2006/main">
  <p:tag name="AS_UNIQUEID" val="1608"/>
</p:tagLst>
</file>

<file path=ppt/tags/tag79.xml><?xml version="1.0" encoding="utf-8"?>
<p:tagLst xmlns:p="http://schemas.openxmlformats.org/presentationml/2006/main">
  <p:tag name="AS_UNIQUEID" val="1609"/>
</p:tagLst>
</file>

<file path=ppt/tags/tag80.xml><?xml version="1.0" encoding="utf-8"?>
<p:tagLst xmlns:p="http://schemas.openxmlformats.org/presentationml/2006/main">
  <p:tag name="AS_UNIQUEID" val="1610"/>
</p:tagLst>
</file>

<file path=ppt/tags/tag81.xml><?xml version="1.0" encoding="utf-8"?>
<p:tagLst xmlns:p="http://schemas.openxmlformats.org/presentationml/2006/main">
  <p:tag name="AS_UNIQUEID" val="1611"/>
</p:tagLst>
</file>

<file path=ppt/tags/tag82.xml><?xml version="1.0" encoding="utf-8"?>
<p:tagLst xmlns:p="http://schemas.openxmlformats.org/presentationml/2006/main">
  <p:tag name="AS_UNIQUEID" val="1612"/>
</p:tagLst>
</file>

<file path=ppt/tags/tag83.xml><?xml version="1.0" encoding="utf-8"?>
<p:tagLst xmlns:p="http://schemas.openxmlformats.org/presentationml/2006/main">
  <p:tag name="AS_UNIQUEID" val="1613"/>
</p:tagLst>
</file>

<file path=ppt/tags/tag84.xml><?xml version="1.0" encoding="utf-8"?>
<p:tagLst xmlns:p="http://schemas.openxmlformats.org/presentationml/2006/main">
  <p:tag name="AS_UNIQUEID" val="1614"/>
</p:tagLst>
</file>

<file path=ppt/tags/tag85.xml><?xml version="1.0" encoding="utf-8"?>
<p:tagLst xmlns:p="http://schemas.openxmlformats.org/presentationml/2006/main">
  <p:tag name="AS_UNIQUEID" val="1615"/>
</p:tagLst>
</file>

<file path=ppt/tags/tag86.xml><?xml version="1.0" encoding="utf-8"?>
<p:tagLst xmlns:p="http://schemas.openxmlformats.org/presentationml/2006/main">
  <p:tag name="AS_UNIQUEID" val="1616"/>
</p:tagLst>
</file>

<file path=ppt/tags/tag87.xml><?xml version="1.0" encoding="utf-8"?>
<p:tagLst xmlns:p="http://schemas.openxmlformats.org/presentationml/2006/main">
  <p:tag name="AS_UNIQUEID" val="1617"/>
</p:tagLst>
</file>

<file path=ppt/tags/tag88.xml><?xml version="1.0" encoding="utf-8"?>
<p:tagLst xmlns:p="http://schemas.openxmlformats.org/presentationml/2006/main">
  <p:tag name="AS_UNIQUEID" val="1618"/>
</p:tagLst>
</file>

<file path=ppt/tags/tag89.xml><?xml version="1.0" encoding="utf-8"?>
<p:tagLst xmlns:p="http://schemas.openxmlformats.org/presentationml/2006/main">
  <p:tag name="AS_UNIQUEID" val="1619"/>
</p:tagLst>
</file>

<file path=ppt/tags/tag90.xml><?xml version="1.0" encoding="utf-8"?>
<p:tagLst xmlns:p="http://schemas.openxmlformats.org/presentationml/2006/main">
  <p:tag name="AS_UNIQUEID" val="1620"/>
</p:tagLst>
</file>

<file path=ppt/tags/tag91.xml><?xml version="1.0" encoding="utf-8"?>
<p:tagLst xmlns:p="http://schemas.openxmlformats.org/presentationml/2006/main">
  <p:tag name="AS_UNIQUEID" val="1621"/>
</p:tagLst>
</file>

<file path=ppt/tags/tag92.xml><?xml version="1.0" encoding="utf-8"?>
<p:tagLst xmlns:p="http://schemas.openxmlformats.org/presentationml/2006/main">
  <p:tag name="AS_UNIQUEID" val="1622"/>
</p:tagLst>
</file>

<file path=ppt/tags/tag93.xml><?xml version="1.0" encoding="utf-8"?>
<p:tagLst xmlns:p="http://schemas.openxmlformats.org/presentationml/2006/main">
  <p:tag name="AS_UNIQUEID" val="1623"/>
</p:tagLst>
</file>

<file path=ppt/tags/tag94.xml><?xml version="1.0" encoding="utf-8"?>
<p:tagLst xmlns:p="http://schemas.openxmlformats.org/presentationml/2006/main">
  <p:tag name="AS_UNIQUEID" val="1624"/>
</p:tagLst>
</file>

<file path=ppt/tags/tag95.xml><?xml version="1.0" encoding="utf-8"?>
<p:tagLst xmlns:p="http://schemas.openxmlformats.org/presentationml/2006/main">
  <p:tag name="AS_UNIQUEID" val="1625"/>
</p:tagLst>
</file>

<file path=ppt/tags/tag96.xml><?xml version="1.0" encoding="utf-8"?>
<p:tagLst xmlns:p="http://schemas.openxmlformats.org/presentationml/2006/main">
  <p:tag name="AS_UNIQUEID" val="1626"/>
</p:tagLst>
</file>

<file path=ppt/tags/tag97.xml><?xml version="1.0" encoding="utf-8"?>
<p:tagLst xmlns:p="http://schemas.openxmlformats.org/presentationml/2006/main">
  <p:tag name="AS_UNIQUEID" val="1627"/>
</p:tagLst>
</file>

<file path=ppt/tags/tag98.xml><?xml version="1.0" encoding="utf-8"?>
<p:tagLst xmlns:p="http://schemas.openxmlformats.org/presentationml/2006/main">
  <p:tag name="AS_UNIQUEID" val="1628"/>
</p:tagLst>
</file>

<file path=ppt/tags/tag99.xml><?xml version="1.0" encoding="utf-8"?>
<p:tagLst xmlns:p="http://schemas.openxmlformats.org/presentationml/2006/main">
  <p:tag name="AS_UNIQUEID" val="1629"/>
</p:tagLst>
</file>

<file path=ppt/tags/tag100.xml><?xml version="1.0" encoding="utf-8"?>
<p:tagLst xmlns:p="http://schemas.openxmlformats.org/presentationml/2006/main">
  <p:tag name="AS_UNIQUEID" val="1630"/>
</p:tagLst>
</file>

<file path=ppt/tags/tag101.xml><?xml version="1.0" encoding="utf-8"?>
<p:tagLst xmlns:p="http://schemas.openxmlformats.org/presentationml/2006/main">
  <p:tag name="AS_UNIQUEID" val="1631"/>
</p:tagLst>
</file>

<file path=ppt/tags/tag102.xml><?xml version="1.0" encoding="utf-8"?>
<p:tagLst xmlns:p="http://schemas.openxmlformats.org/presentationml/2006/main">
  <p:tag name="AS_UNIQUEID" val="1632"/>
</p:tagLst>
</file>

<file path=ppt/tags/tag103.xml><?xml version="1.0" encoding="utf-8"?>
<p:tagLst xmlns:p="http://schemas.openxmlformats.org/presentationml/2006/main">
  <p:tag name="AS_UNIQUEID" val="1633"/>
</p:tagLst>
</file>

<file path=ppt/tags/tag104.xml><?xml version="1.0" encoding="utf-8"?>
<p:tagLst xmlns:p="http://schemas.openxmlformats.org/presentationml/2006/main">
  <p:tag name="AS_UNIQUEID" val="1634"/>
</p:tagLst>
</file>

<file path=ppt/tags/tag105.xml><?xml version="1.0" encoding="utf-8"?>
<p:tagLst xmlns:p="http://schemas.openxmlformats.org/presentationml/2006/main">
  <p:tag name="AS_UNIQUEID" val="1635"/>
</p:tagLst>
</file>

<file path=ppt/tags/tag106.xml><?xml version="1.0" encoding="utf-8"?>
<p:tagLst xmlns:p="http://schemas.openxmlformats.org/presentationml/2006/main">
  <p:tag name="AS_UNIQUEID" val="1636"/>
</p:tagLst>
</file>

<file path=ppt/tags/tag107.xml><?xml version="1.0" encoding="utf-8"?>
<p:tagLst xmlns:p="http://schemas.openxmlformats.org/presentationml/2006/main">
  <p:tag name="AS_UNIQUEID" val="1637"/>
</p:tagLst>
</file>

<file path=ppt/tags/tag108.xml><?xml version="1.0" encoding="utf-8"?>
<p:tagLst xmlns:p="http://schemas.openxmlformats.org/presentationml/2006/main">
  <p:tag name="AS_UNIQUEID" val="1638"/>
</p:tagLst>
</file>

<file path=ppt/tags/tag109.xml><?xml version="1.0" encoding="utf-8"?>
<p:tagLst xmlns:p="http://schemas.openxmlformats.org/presentationml/2006/main">
  <p:tag name="AS_UNIQUEID" val="1639"/>
</p:tagLst>
</file>

<file path=ppt/tags/tag110.xml><?xml version="1.0" encoding="utf-8"?>
<p:tagLst xmlns:p="http://schemas.openxmlformats.org/presentationml/2006/main">
  <p:tag name="AS_UNIQUEID" val="1640"/>
</p:tagLst>
</file>

<file path=ppt/tags/tag111.xml><?xml version="1.0" encoding="utf-8"?>
<p:tagLst xmlns:p="http://schemas.openxmlformats.org/presentationml/2006/main">
  <p:tag name="AS_UNIQUEID" val="1641"/>
</p:tagLst>
</file>

<file path=ppt/tags/tag112.xml><?xml version="1.0" encoding="utf-8"?>
<p:tagLst xmlns:p="http://schemas.openxmlformats.org/presentationml/2006/main">
  <p:tag name="AS_UNIQUEID" val="1642"/>
</p:tagLst>
</file>

<file path=ppt/tags/tag113.xml><?xml version="1.0" encoding="utf-8"?>
<p:tagLst xmlns:p="http://schemas.openxmlformats.org/presentationml/2006/main">
  <p:tag name="AS_UNIQUEID" val="1643"/>
</p:tagLst>
</file>

<file path=ppt/tags/tag114.xml><?xml version="1.0" encoding="utf-8"?>
<p:tagLst xmlns:p="http://schemas.openxmlformats.org/presentationml/2006/main">
  <p:tag name="AS_UNIQUEID" val="1644"/>
</p:tagLst>
</file>

<file path=ppt/tags/tag115.xml><?xml version="1.0" encoding="utf-8"?>
<p:tagLst xmlns:p="http://schemas.openxmlformats.org/presentationml/2006/main">
  <p:tag name="AS_UNIQUEID" val="1645"/>
</p:tagLst>
</file>

<file path=ppt/tags/tag116.xml><?xml version="1.0" encoding="utf-8"?>
<p:tagLst xmlns:p="http://schemas.openxmlformats.org/presentationml/2006/main">
  <p:tag name="AS_UNIQUEID" val="1646"/>
</p:tagLst>
</file>

<file path=ppt/tags/tag117.xml><?xml version="1.0" encoding="utf-8"?>
<p:tagLst xmlns:p="http://schemas.openxmlformats.org/presentationml/2006/main">
  <p:tag name="AS_UNIQUEID" val="1647"/>
</p:tagLst>
</file>

<file path=ppt/tags/tag118.xml><?xml version="1.0" encoding="utf-8"?>
<p:tagLst xmlns:p="http://schemas.openxmlformats.org/presentationml/2006/main">
  <p:tag name="AS_UNIQUEID" val="1648"/>
</p:tagLst>
</file>

<file path=ppt/tags/tag119.xml><?xml version="1.0" encoding="utf-8"?>
<p:tagLst xmlns:p="http://schemas.openxmlformats.org/presentationml/2006/main">
  <p:tag name="AS_UNIQUEID" val="1649"/>
</p:tagLst>
</file>

<file path=ppt/tags/tag120.xml><?xml version="1.0" encoding="utf-8"?>
<p:tagLst xmlns:p="http://schemas.openxmlformats.org/presentationml/2006/main">
  <p:tag name="AS_UNIQUEID" val="1650"/>
</p:tagLst>
</file>

<file path=ppt/tags/tag121.xml><?xml version="1.0" encoding="utf-8"?>
<p:tagLst xmlns:p="http://schemas.openxmlformats.org/presentationml/2006/main">
  <p:tag name="AS_UNIQUEID" val="1651"/>
</p:tagLst>
</file>

<file path=ppt/tags/tag122.xml><?xml version="1.0" encoding="utf-8"?>
<p:tagLst xmlns:p="http://schemas.openxmlformats.org/presentationml/2006/main">
  <p:tag name="AS_UNIQUEID" val="1652"/>
</p:tagLst>
</file>

<file path=ppt/tags/tag123.xml><?xml version="1.0" encoding="utf-8"?>
<p:tagLst xmlns:p="http://schemas.openxmlformats.org/presentationml/2006/main">
  <p:tag name="AS_UNIQUEID" val="1653"/>
</p:tagLst>
</file>

<file path=ppt/tags/tag124.xml><?xml version="1.0" encoding="utf-8"?>
<p:tagLst xmlns:p="http://schemas.openxmlformats.org/presentationml/2006/main">
  <p:tag name="AS_UNIQUEID" val="1654"/>
</p:tagLst>
</file>

<file path=ppt/tags/tag125.xml><?xml version="1.0" encoding="utf-8"?>
<p:tagLst xmlns:p="http://schemas.openxmlformats.org/presentationml/2006/main">
  <p:tag name="AS_UNIQUEID" val="1655"/>
</p:tagLst>
</file>

<file path=ppt/tags/tag126.xml><?xml version="1.0" encoding="utf-8"?>
<p:tagLst xmlns:p="http://schemas.openxmlformats.org/presentationml/2006/main">
  <p:tag name="AS_UNIQUEID" val="1656"/>
</p:tagLst>
</file>

<file path=ppt/tags/tag127.xml><?xml version="1.0" encoding="utf-8"?>
<p:tagLst xmlns:p="http://schemas.openxmlformats.org/presentationml/2006/main">
  <p:tag name="AS_UNIQUEID" val="1657"/>
</p:tagLst>
</file>

<file path=ppt/tags/tag128.xml><?xml version="1.0" encoding="utf-8"?>
<p:tagLst xmlns:p="http://schemas.openxmlformats.org/presentationml/2006/main">
  <p:tag name="AS_UNIQUEID" val="1658"/>
</p:tagLst>
</file>

<file path=ppt/tags/tag129.xml><?xml version="1.0" encoding="utf-8"?>
<p:tagLst xmlns:p="http://schemas.openxmlformats.org/presentationml/2006/main">
  <p:tag name="AS_UNIQUEID" val="1659"/>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AS_UNIQUEID" val="1660"/>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AS_UNIQUEID" val="1661"/>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33.xml><?xml version="1.0" encoding="utf-8"?>
<p:tagLst xmlns:p="http://schemas.openxmlformats.org/presentationml/2006/main">
  <p:tag name="AS_UNIQUEID" val="1662"/>
</p:tagLst>
</file>

<file path=ppt/tags/tag134.xml><?xml version="1.0" encoding="utf-8"?>
<p:tagLst xmlns:p="http://schemas.openxmlformats.org/presentationml/2006/main">
  <p:tag name="AS_UNIQUEID" val="109"/>
</p:tagLst>
</file>

<file path=ppt/tags/tag135.xml><?xml version="1.0" encoding="utf-8"?>
<p:tagLst xmlns:p="http://schemas.openxmlformats.org/presentationml/2006/main">
  <p:tag name="AS_UNIQUEID" val="110"/>
</p:tagLst>
</file>

<file path=ppt/tags/tag136.xml><?xml version="1.0" encoding="utf-8"?>
<p:tagLst xmlns:p="http://schemas.openxmlformats.org/presentationml/2006/main">
  <p:tag name="AS_UNIQUEID" val="1663"/>
</p:tagLst>
</file>

<file path=ppt/tags/tag137.xml><?xml version="1.0" encoding="utf-8"?>
<p:tagLst xmlns:p="http://schemas.openxmlformats.org/presentationml/2006/main">
  <p:tag name="AS_UNIQUEID" val="1664"/>
</p:tagLst>
</file>

<file path=ppt/tags/tag138.xml><?xml version="1.0" encoding="utf-8"?>
<p:tagLst xmlns:p="http://schemas.openxmlformats.org/presentationml/2006/main">
  <p:tag name="AS_UNIQUEID" val="1665"/>
</p:tagLst>
</file>

<file path=ppt/tags/tag139.xml><?xml version="1.0" encoding="utf-8"?>
<p:tagLst xmlns:p="http://schemas.openxmlformats.org/presentationml/2006/main">
  <p:tag name="AS_UNIQUEID" val="1666"/>
</p:tagLst>
</file>

<file path=ppt/tags/tag140.xml><?xml version="1.0" encoding="utf-8"?>
<p:tagLst xmlns:p="http://schemas.openxmlformats.org/presentationml/2006/main">
  <p:tag name="AS_UNIQUEID" val="1667"/>
</p:tagLst>
</file>

<file path=ppt/tags/tag141.xml><?xml version="1.0" encoding="utf-8"?>
<p:tagLst xmlns:p="http://schemas.openxmlformats.org/presentationml/2006/main">
  <p:tag name="AS_UNIQUEID" val="1668"/>
</p:tagLst>
</file>

<file path=ppt/tags/tag142.xml><?xml version="1.0" encoding="utf-8"?>
<p:tagLst xmlns:p="http://schemas.openxmlformats.org/presentationml/2006/main">
  <p:tag name="AS_UNIQUEID" val="1669"/>
</p:tagLst>
</file>

<file path=ppt/tags/tag143.xml><?xml version="1.0" encoding="utf-8"?>
<p:tagLst xmlns:p="http://schemas.openxmlformats.org/presentationml/2006/main">
  <p:tag name="AS_UNIQUEID" val="1670"/>
</p:tagLst>
</file>

<file path=ppt/tags/tag144.xml><?xml version="1.0" encoding="utf-8"?>
<p:tagLst xmlns:p="http://schemas.openxmlformats.org/presentationml/2006/main">
  <p:tag name="AS_UNIQUEID" val="1671"/>
</p:tagLst>
</file>

<file path=ppt/tags/tag145.xml><?xml version="1.0" encoding="utf-8"?>
<p:tagLst xmlns:p="http://schemas.openxmlformats.org/presentationml/2006/main">
  <p:tag name="AS_UNIQUEID" val="1672"/>
</p:tagLst>
</file>

<file path=ppt/tags/tag146.xml><?xml version="1.0" encoding="utf-8"?>
<p:tagLst xmlns:p="http://schemas.openxmlformats.org/presentationml/2006/main">
  <p:tag name="AS_UNIQUEID" val="1673"/>
</p:tagLst>
</file>

<file path=ppt/tags/tag147.xml><?xml version="1.0" encoding="utf-8"?>
<p:tagLst xmlns:p="http://schemas.openxmlformats.org/presentationml/2006/main">
  <p:tag name="AS_UNIQUEID" val="633"/>
</p:tagLst>
</file>

<file path=ppt/tags/tag148.xml><?xml version="1.0" encoding="utf-8"?>
<p:tagLst xmlns:p="http://schemas.openxmlformats.org/presentationml/2006/main">
  <p:tag name="AS_UNIQUEID" val="634"/>
</p:tagLst>
</file>

<file path=ppt/tags/tag149.xml><?xml version="1.0" encoding="utf-8"?>
<p:tagLst xmlns:p="http://schemas.openxmlformats.org/presentationml/2006/main">
  <p:tag name="AS_UNIQUEID" val="635"/>
</p:tagLst>
</file>

<file path=ppt/tags/tag150.xml><?xml version="1.0" encoding="utf-8"?>
<p:tagLst xmlns:p="http://schemas.openxmlformats.org/presentationml/2006/main">
  <p:tag name="AS_UNIQUEID" val="1674"/>
</p:tagLst>
</file>

<file path=ppt/tags/tag151.xml><?xml version="1.0" encoding="utf-8"?>
<p:tagLst xmlns:p="http://schemas.openxmlformats.org/presentationml/2006/main">
  <p:tag name="AS_UNIQUEID" val="1605"/>
</p:tagLst>
</file>

<file path=ppt/tags/tag152.xml><?xml version="1.0" encoding="utf-8"?>
<p:tagLst xmlns:p="http://schemas.openxmlformats.org/presentationml/2006/main">
  <p:tag name="AS_UNIQUEID" val="1675"/>
</p:tagLst>
</file>

<file path=ppt/tags/tag153.xml><?xml version="1.0" encoding="utf-8"?>
<p:tagLst xmlns:p="http://schemas.openxmlformats.org/presentationml/2006/main">
  <p:tag name="AS_UNIQUEID" val="1066"/>
</p:tagLst>
</file>

<file path=ppt/tags/tag154.xml><?xml version="1.0" encoding="utf-8"?>
<p:tagLst xmlns:p="http://schemas.openxmlformats.org/presentationml/2006/main">
  <p:tag name="AS_UNIQUEID" val="1676"/>
</p:tagLst>
</file>

<file path=ppt/tags/tag155.xml><?xml version="1.0" encoding="utf-8"?>
<p:tagLst xmlns:p="http://schemas.openxmlformats.org/presentationml/2006/main">
  <p:tag name="AS_UNIQUEID" val="1677"/>
</p:tagLst>
</file>

<file path=ppt/tags/tag156.xml><?xml version="1.0" encoding="utf-8"?>
<p:tagLst xmlns:p="http://schemas.openxmlformats.org/presentationml/2006/main">
  <p:tag name="AS_UNIQUEID" val="1678"/>
</p:tagLst>
</file>

<file path=ppt/tags/tag157.xml><?xml version="1.0" encoding="utf-8"?>
<p:tagLst xmlns:p="http://schemas.openxmlformats.org/presentationml/2006/main">
  <p:tag name="AS_UNIQUEID" val="1679"/>
</p:tagLst>
</file>

<file path=ppt/tags/tag158.xml><?xml version="1.0" encoding="utf-8"?>
<p:tagLst xmlns:p="http://schemas.openxmlformats.org/presentationml/2006/main">
  <p:tag name="AS_UNIQUEID" val="1680"/>
</p:tagLst>
</file>

<file path=ppt/tags/tag159.xml><?xml version="1.0" encoding="utf-8"?>
<p:tagLst xmlns:p="http://schemas.openxmlformats.org/presentationml/2006/main">
  <p:tag name="AS_UNIQUEID" val="1681"/>
  <p:tag name="KSO_WM_UNIT_TABLE_BEAUTIFY" val="smartTable{c8d16cc2-695e-451c-ba31-5c0efdc3ad13}"/>
  <p:tag name="TABLE_ENDDRAG_ORIGIN_RECT" val="745*217"/>
  <p:tag name="TABLE_ENDDRAG_RECT" val="107*112*745*217"/>
</p:tagLst>
</file>

<file path=ppt/tags/tag160.xml><?xml version="1.0" encoding="utf-8"?>
<p:tagLst xmlns:p="http://schemas.openxmlformats.org/presentationml/2006/main">
  <p:tag name="AS_UNIQUEID" val="1682"/>
</p:tagLst>
</file>

<file path=ppt/tags/tag161.xml><?xml version="1.0" encoding="utf-8"?>
<p:tagLst xmlns:p="http://schemas.openxmlformats.org/presentationml/2006/main">
  <p:tag name="AS_UNIQUEID" val="645"/>
</p:tagLst>
</file>

<file path=ppt/tags/tag162.xml><?xml version="1.0" encoding="utf-8"?>
<p:tagLst xmlns:p="http://schemas.openxmlformats.org/presentationml/2006/main">
  <p:tag name="AS_UNIQUEID" val="646"/>
</p:tagLst>
</file>

<file path=ppt/tags/tag163.xml><?xml version="1.0" encoding="utf-8"?>
<p:tagLst xmlns:p="http://schemas.openxmlformats.org/presentationml/2006/main">
  <p:tag name="AS_UNIQUEID" val="647"/>
</p:tagLst>
</file>

<file path=ppt/tags/tag164.xml><?xml version="1.0" encoding="utf-8"?>
<p:tagLst xmlns:p="http://schemas.openxmlformats.org/presentationml/2006/main">
  <p:tag name="AS_UNIQUEID" val="1683"/>
</p:tagLst>
</file>

<file path=ppt/tags/tag165.xml><?xml version="1.0" encoding="utf-8"?>
<p:tagLst xmlns:p="http://schemas.openxmlformats.org/presentationml/2006/main">
  <p:tag name="AS_UNIQUEID" val="67"/>
</p:tagLst>
</file>

<file path=ppt/tags/tag166.xml><?xml version="1.0" encoding="utf-8"?>
<p:tagLst xmlns:p="http://schemas.openxmlformats.org/presentationml/2006/main">
  <p:tag name="AS_UNIQUEID" val="1066"/>
</p:tagLst>
</file>

<file path=ppt/tags/tag167.xml><?xml version="1.0" encoding="utf-8"?>
<p:tagLst xmlns:p="http://schemas.openxmlformats.org/presentationml/2006/main">
  <p:tag name="AS_UNIQUEID" val="1072"/>
</p:tagLst>
</file>

<file path=ppt/tags/tag168.xml><?xml version="1.0" encoding="utf-8"?>
<p:tagLst xmlns:p="http://schemas.openxmlformats.org/presentationml/2006/main">
  <p:tag name="AS_UNIQUEID" val="1073"/>
</p:tagLst>
</file>

<file path=ppt/tags/tag169.xml><?xml version="1.0" encoding="utf-8"?>
<p:tagLst xmlns:p="http://schemas.openxmlformats.org/presentationml/2006/main">
  <p:tag name="AS_UNIQUEID" val="1074"/>
</p:tagLst>
</file>

<file path=ppt/tags/tag170.xml><?xml version="1.0" encoding="utf-8"?>
<p:tagLst xmlns:p="http://schemas.openxmlformats.org/presentationml/2006/main">
  <p:tag name="AS_UNIQUEID" val="1075"/>
</p:tagLst>
</file>

<file path=ppt/tags/tag171.xml><?xml version="1.0" encoding="utf-8"?>
<p:tagLst xmlns:p="http://schemas.openxmlformats.org/presentationml/2006/main">
  <p:tag name="AS_UNIQUEID" val="1076"/>
  <p:tag name="KSO_WM_BEAUTIFY_FLAG" val="#wm#"/>
  <p:tag name="KSO_WM_DIAGRAM_GROUP_CODE" val="n1-1"/>
  <p:tag name="KSO_WM_TAG_VERSION" val="1.0"/>
  <p:tag name="KSO_WM_TEMPLATE_CATEGORY" val="diagram"/>
  <p:tag name="KSO_WM_TEMPLATE_INDEX" val="20181194"/>
  <p:tag name="KSO_WM_UNIT_COMPATIBLE" val="0"/>
  <p:tag name="KSO_WM_UNIT_DIAGRAM_ISNUMVISUAL" val="0"/>
  <p:tag name="KSO_WM_UNIT_DIAGRAM_ISREFERUNIT" val="0"/>
  <p:tag name="KSO_WM_UNIT_HIGHLIGHT" val="0"/>
  <p:tag name="KSO_WM_UNIT_ID" val="diagram20181194_2*n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3"/>
  <p:tag name="KSO_WM_UNIT_TEXT_FILL_TYPE" val="1"/>
  <p:tag name="KSO_WM_UNIT_TYPE" val="n_h_a"/>
  <p:tag name="KSO_WM_UNIT_VALUE" val="4"/>
</p:tagLst>
</file>

<file path=ppt/tags/tag172.xml><?xml version="1.0" encoding="utf-8"?>
<p:tagLst xmlns:p="http://schemas.openxmlformats.org/presentationml/2006/main">
  <p:tag name="AS_UNIQUEID" val="1077"/>
  <p:tag name="KSO_WM_BEAUTIFY_FLAG" val="#wm#"/>
  <p:tag name="KSO_WM_DIAGRAM_GROUP_CODE" val="n1-1"/>
  <p:tag name="KSO_WM_TAG_VERSION" val="1.0"/>
  <p:tag name="KSO_WM_TEMPLATE_CATEGORY" val="diagram"/>
  <p:tag name="KSO_WM_TEMPLATE_INDEX" val="20181194"/>
  <p:tag name="KSO_WM_UNIT_COMPATIBLE" val="0"/>
  <p:tag name="KSO_WM_UNIT_DIAGRAM_ISNUMVISUAL" val="0"/>
  <p:tag name="KSO_WM_UNIT_DIAGRAM_ISREFERUNIT" val="0"/>
  <p:tag name="KSO_WM_UNIT_HIGHLIGHT" val="0"/>
  <p:tag name="KSO_WM_UNIT_ID" val="diagram20181194_2*n_h_i*1_1_5"/>
  <p:tag name="KSO_WM_UNIT_INDEX" val="1_1_5"/>
  <p:tag name="KSO_WM_UNIT_LAYERLEVEL" val="1_1_1"/>
  <p:tag name="KSO_WM_UNIT_TYPE" val="n_h_i"/>
</p:tagLst>
</file>

<file path=ppt/tags/tag173.xml><?xml version="1.0" encoding="utf-8"?>
<p:tagLst xmlns:p="http://schemas.openxmlformats.org/presentationml/2006/main">
  <p:tag name="AS_UNIQUEID" val="1684"/>
</p:tagLst>
</file>

<file path=ppt/tags/tag174.xml><?xml version="1.0" encoding="utf-8"?>
<p:tagLst xmlns:p="http://schemas.openxmlformats.org/presentationml/2006/main">
  <p:tag name="AS_UNIQUEID" val="1685"/>
</p:tagLst>
</file>

<file path=ppt/tags/tag175.xml><?xml version="1.0" encoding="utf-8"?>
<p:tagLst xmlns:p="http://schemas.openxmlformats.org/presentationml/2006/main">
  <p:tag name="AS_UNIQUEID" val="645"/>
</p:tagLst>
</file>

<file path=ppt/tags/tag176.xml><?xml version="1.0" encoding="utf-8"?>
<p:tagLst xmlns:p="http://schemas.openxmlformats.org/presentationml/2006/main">
  <p:tag name="AS_UNIQUEID" val="646"/>
</p:tagLst>
</file>

<file path=ppt/tags/tag177.xml><?xml version="1.0" encoding="utf-8"?>
<p:tagLst xmlns:p="http://schemas.openxmlformats.org/presentationml/2006/main">
  <p:tag name="AS_UNIQUEID" val="647"/>
</p:tagLst>
</file>

<file path=ppt/tags/tag178.xml><?xml version="1.0" encoding="utf-8"?>
<p:tagLst xmlns:p="http://schemas.openxmlformats.org/presentationml/2006/main">
  <p:tag name="AS_UNIQUEID" val="1686"/>
</p:tagLst>
</file>

<file path=ppt/tags/tag179.xml><?xml version="1.0" encoding="utf-8"?>
<p:tagLst xmlns:p="http://schemas.openxmlformats.org/presentationml/2006/main">
  <p:tag name="AS_UNIQUEID" val="1687"/>
</p:tagLst>
</file>

<file path=ppt/tags/tag180.xml><?xml version="1.0" encoding="utf-8"?>
<p:tagLst xmlns:p="http://schemas.openxmlformats.org/presentationml/2006/main">
  <p:tag name="AS_UNIQUEID" val="978"/>
</p:tagLst>
</file>

<file path=ppt/tags/tag181.xml><?xml version="1.0" encoding="utf-8"?>
<p:tagLst xmlns:p="http://schemas.openxmlformats.org/presentationml/2006/main">
  <p:tag name="AS_UNIQUEID" val="1688"/>
</p:tagLst>
</file>

<file path=ppt/tags/tag182.xml><?xml version="1.0" encoding="utf-8"?>
<p:tagLst xmlns:p="http://schemas.openxmlformats.org/presentationml/2006/main">
  <p:tag name="AS_UNIQUEID" val="633"/>
</p:tagLst>
</file>

<file path=ppt/tags/tag183.xml><?xml version="1.0" encoding="utf-8"?>
<p:tagLst xmlns:p="http://schemas.openxmlformats.org/presentationml/2006/main">
  <p:tag name="AS_UNIQUEID" val="634"/>
</p:tagLst>
</file>

<file path=ppt/tags/tag184.xml><?xml version="1.0" encoding="utf-8"?>
<p:tagLst xmlns:p="http://schemas.openxmlformats.org/presentationml/2006/main">
  <p:tag name="AS_UNIQUEID" val="635"/>
</p:tagLst>
</file>

<file path=ppt/tags/tag185.xml><?xml version="1.0" encoding="utf-8"?>
<p:tagLst xmlns:p="http://schemas.openxmlformats.org/presentationml/2006/main">
  <p:tag name="AS_UNIQUEID" val="1689"/>
</p:tagLst>
</file>

<file path=ppt/tags/tag186.xml><?xml version="1.0" encoding="utf-8"?>
<p:tagLst xmlns:p="http://schemas.openxmlformats.org/presentationml/2006/main">
  <p:tag name="AS_UNIQUEID" val="1690"/>
</p:tagLst>
</file>

<file path=ppt/tags/tag187.xml><?xml version="1.0" encoding="utf-8"?>
<p:tagLst xmlns:p="http://schemas.openxmlformats.org/presentationml/2006/main">
  <p:tag name="AS_UNIQUEID" val="1691"/>
</p:tagLst>
</file>

<file path=ppt/tags/tag188.xml><?xml version="1.0" encoding="utf-8"?>
<p:tagLst xmlns:p="http://schemas.openxmlformats.org/presentationml/2006/main">
  <p:tag name="AS_UNIQUEID" val="1692"/>
</p:tagLst>
</file>

<file path=ppt/tags/tag189.xml><?xml version="1.0" encoding="utf-8"?>
<p:tagLst xmlns:p="http://schemas.openxmlformats.org/presentationml/2006/main">
  <p:tag name="AS_UNIQUEID" val="1693"/>
</p:tagLst>
</file>

<file path=ppt/tags/tag190.xml><?xml version="1.0" encoding="utf-8"?>
<p:tagLst xmlns:p="http://schemas.openxmlformats.org/presentationml/2006/main">
  <p:tag name="AS_UNIQUEID" val="1694"/>
</p:tagLst>
</file>

<file path=ppt/tags/tag191.xml><?xml version="1.0" encoding="utf-8"?>
<p:tagLst xmlns:p="http://schemas.openxmlformats.org/presentationml/2006/main">
  <p:tag name="AS_UNIQUEID" val="1695"/>
</p:tagLst>
</file>

<file path=ppt/tags/tag192.xml><?xml version="1.0" encoding="utf-8"?>
<p:tagLst xmlns:p="http://schemas.openxmlformats.org/presentationml/2006/main">
  <p:tag name="AS_UNIQUEID" val="1696"/>
</p:tagLst>
</file>

<file path=ppt/tags/tag193.xml><?xml version="1.0" encoding="utf-8"?>
<p:tagLst xmlns:p="http://schemas.openxmlformats.org/presentationml/2006/main">
  <p:tag name="AS_UNIQUEID" val="1697"/>
</p:tagLst>
</file>

<file path=ppt/tags/tag194.xml><?xml version="1.0" encoding="utf-8"?>
<p:tagLst xmlns:p="http://schemas.openxmlformats.org/presentationml/2006/main">
  <p:tag name="AS_UNIQUEID" val="1698"/>
</p:tagLst>
</file>

<file path=ppt/tags/tag195.xml><?xml version="1.0" encoding="utf-8"?>
<p:tagLst xmlns:p="http://schemas.openxmlformats.org/presentationml/2006/main">
  <p:tag name="AS_UNIQUEID" val="1699"/>
</p:tagLst>
</file>

<file path=ppt/tags/tag196.xml><?xml version="1.0" encoding="utf-8"?>
<p:tagLst xmlns:p="http://schemas.openxmlformats.org/presentationml/2006/main">
  <p:tag name="AS_UNIQUEID" val="1700"/>
</p:tagLst>
</file>

<file path=ppt/tags/tag197.xml><?xml version="1.0" encoding="utf-8"?>
<p:tagLst xmlns:p="http://schemas.openxmlformats.org/presentationml/2006/main">
  <p:tag name="AS_UNIQUEID" val="1701"/>
</p:tagLst>
</file>

<file path=ppt/tags/tag198.xml><?xml version="1.0" encoding="utf-8"?>
<p:tagLst xmlns:p="http://schemas.openxmlformats.org/presentationml/2006/main">
  <p:tag name="AS_UNIQUEID" val="645"/>
</p:tagLst>
</file>

<file path=ppt/tags/tag199.xml><?xml version="1.0" encoding="utf-8"?>
<p:tagLst xmlns:p="http://schemas.openxmlformats.org/presentationml/2006/main">
  <p:tag name="AS_UNIQUEID" val="646"/>
</p:tagLst>
</file>

<file path=ppt/tags/tag200.xml><?xml version="1.0" encoding="utf-8"?>
<p:tagLst xmlns:p="http://schemas.openxmlformats.org/presentationml/2006/main">
  <p:tag name="AS_UNIQUEID" val="647"/>
</p:tagLst>
</file>

<file path=ppt/tags/tag201.xml><?xml version="1.0" encoding="utf-8"?>
<p:tagLst xmlns:p="http://schemas.openxmlformats.org/presentationml/2006/main">
  <p:tag name="AS_UNIQUEID" val="1702"/>
</p:tagLst>
</file>

<file path=ppt/tags/tag202.xml><?xml version="1.0" encoding="utf-8"?>
<p:tagLst xmlns:p="http://schemas.openxmlformats.org/presentationml/2006/main">
  <p:tag name="AS_UNIQUEID" val="1703"/>
</p:tagLst>
</file>

<file path=ppt/tags/tag203.xml><?xml version="1.0" encoding="utf-8"?>
<p:tagLst xmlns:p="http://schemas.openxmlformats.org/presentationml/2006/main">
  <p:tag name="AS_UNIQUEID" val="1704"/>
</p:tagLst>
</file>

<file path=ppt/tags/tag204.xml><?xml version="1.0" encoding="utf-8"?>
<p:tagLst xmlns:p="http://schemas.openxmlformats.org/presentationml/2006/main">
  <p:tag name="AS_UNIQUEID" val="1705"/>
</p:tagLst>
</file>

<file path=ppt/tags/tag205.xml><?xml version="1.0" encoding="utf-8"?>
<p:tagLst xmlns:p="http://schemas.openxmlformats.org/presentationml/2006/main">
  <p:tag name="AS_UNIQUEID" val="1706"/>
</p:tagLst>
</file>

<file path=ppt/tags/tag206.xml><?xml version="1.0" encoding="utf-8"?>
<p:tagLst xmlns:p="http://schemas.openxmlformats.org/presentationml/2006/main">
  <p:tag name="AS_UNIQUEID" val="1707"/>
</p:tagLst>
</file>

<file path=ppt/tags/tag207.xml><?xml version="1.0" encoding="utf-8"?>
<p:tagLst xmlns:p="http://schemas.openxmlformats.org/presentationml/2006/main">
  <p:tag name="AS_UNIQUEID" val="1708"/>
</p:tagLst>
</file>

<file path=ppt/tags/tag208.xml><?xml version="1.0" encoding="utf-8"?>
<p:tagLst xmlns:p="http://schemas.openxmlformats.org/presentationml/2006/main">
  <p:tag name="AS_UNIQUEID" val="1709"/>
</p:tagLst>
</file>

<file path=ppt/tags/tag209.xml><?xml version="1.0" encoding="utf-8"?>
<p:tagLst xmlns:p="http://schemas.openxmlformats.org/presentationml/2006/main">
  <p:tag name="AS_UNIQUEID" val="645"/>
</p:tagLst>
</file>

<file path=ppt/tags/tag210.xml><?xml version="1.0" encoding="utf-8"?>
<p:tagLst xmlns:p="http://schemas.openxmlformats.org/presentationml/2006/main">
  <p:tag name="AS_UNIQUEID" val="646"/>
</p:tagLst>
</file>

<file path=ppt/tags/tag211.xml><?xml version="1.0" encoding="utf-8"?>
<p:tagLst xmlns:p="http://schemas.openxmlformats.org/presentationml/2006/main">
  <p:tag name="AS_UNIQUEID" val="647"/>
</p:tagLst>
</file>

<file path=ppt/tags/tag212.xml><?xml version="1.0" encoding="utf-8"?>
<p:tagLst xmlns:p="http://schemas.openxmlformats.org/presentationml/2006/main">
  <p:tag name="AS_UNIQUEID" val="1710"/>
</p:tagLst>
</file>

<file path=ppt/tags/tag213.xml><?xml version="1.0" encoding="utf-8"?>
<p:tagLst xmlns:p="http://schemas.openxmlformats.org/presentationml/2006/main">
  <p:tag name="AS_UNIQUEID" val="1711"/>
</p:tagLst>
</file>

<file path=ppt/tags/tag214.xml><?xml version="1.0" encoding="utf-8"?>
<p:tagLst xmlns:p="http://schemas.openxmlformats.org/presentationml/2006/main">
  <p:tag name="AS_UNIQUEID" val="1712"/>
</p:tagLst>
</file>

<file path=ppt/tags/tag215.xml><?xml version="1.0" encoding="utf-8"?>
<p:tagLst xmlns:p="http://schemas.openxmlformats.org/presentationml/2006/main">
  <p:tag name="AS_UNIQUEID" val="1713"/>
</p:tagLst>
</file>

<file path=ppt/tags/tag216.xml><?xml version="1.0" encoding="utf-8"?>
<p:tagLst xmlns:p="http://schemas.openxmlformats.org/presentationml/2006/main">
  <p:tag name="AS_UNIQUEID" val="1714"/>
</p:tagLst>
</file>

<file path=ppt/tags/tag217.xml><?xml version="1.0" encoding="utf-8"?>
<p:tagLst xmlns:p="http://schemas.openxmlformats.org/presentationml/2006/main">
  <p:tag name="AS_UNIQUEID" val="1715"/>
</p:tagLst>
</file>

<file path=ppt/tags/tag218.xml><?xml version="1.0" encoding="utf-8"?>
<p:tagLst xmlns:p="http://schemas.openxmlformats.org/presentationml/2006/main">
  <p:tag name="AS_UNIQUEID" val="1716"/>
  <p:tag name="KSO_WM_BEAUTIFY_FLAG" val="#wm#"/>
  <p:tag name="KSO_WM_DIAGRAM_GROUP_CODE" val="n1-1"/>
  <p:tag name="KSO_WM_TAG_VERSION" val="1.0"/>
  <p:tag name="KSO_WM_TEMPLATE_CATEGORY" val="diagram"/>
  <p:tag name="KSO_WM_TEMPLATE_INDEX" val="20181194"/>
  <p:tag name="KSO_WM_UNIT_COMPATIBLE" val="0"/>
  <p:tag name="KSO_WM_UNIT_DIAGRAM_ISNUMVISUAL" val="0"/>
  <p:tag name="KSO_WM_UNIT_DIAGRAM_ISREFERUNIT" val="0"/>
  <p:tag name="KSO_WM_UNIT_HIGHLIGHT" val="0"/>
  <p:tag name="KSO_WM_UNIT_ID" val="diagram20181194_2*n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3"/>
  <p:tag name="KSO_WM_UNIT_TEXT_FILL_TYPE" val="1"/>
  <p:tag name="KSO_WM_UNIT_TYPE" val="n_h_a"/>
  <p:tag name="KSO_WM_UNIT_VALUE" val="4"/>
</p:tagLst>
</file>

<file path=ppt/tags/tag219.xml><?xml version="1.0" encoding="utf-8"?>
<p:tagLst xmlns:p="http://schemas.openxmlformats.org/presentationml/2006/main">
  <p:tag name="AS_UNIQUEID" val="1717"/>
  <p:tag name="KSO_WM_BEAUTIFY_FLAG" val="#wm#"/>
  <p:tag name="KSO_WM_DIAGRAM_GROUP_CODE" val="n1-1"/>
  <p:tag name="KSO_WM_TAG_VERSION" val="1.0"/>
  <p:tag name="KSO_WM_TEMPLATE_CATEGORY" val="diagram"/>
  <p:tag name="KSO_WM_TEMPLATE_INDEX" val="20181194"/>
  <p:tag name="KSO_WM_UNIT_COMPATIBLE" val="0"/>
  <p:tag name="KSO_WM_UNIT_DIAGRAM_ISNUMVISUAL" val="0"/>
  <p:tag name="KSO_WM_UNIT_DIAGRAM_ISREFERUNIT" val="0"/>
  <p:tag name="KSO_WM_UNIT_HIGHLIGHT" val="0"/>
  <p:tag name="KSO_WM_UNIT_ID" val="diagram20181194_2*n_h_i*1_1_5"/>
  <p:tag name="KSO_WM_UNIT_INDEX" val="1_1_5"/>
  <p:tag name="KSO_WM_UNIT_LAYERLEVEL" val="1_1_1"/>
  <p:tag name="KSO_WM_UNIT_TYPE" val="n_h_i"/>
</p:tagLst>
</file>

<file path=ppt/tags/tag220.xml><?xml version="1.0" encoding="utf-8"?>
<p:tagLst xmlns:p="http://schemas.openxmlformats.org/presentationml/2006/main">
  <p:tag name="AS_UNIQUEID" val="67"/>
</p:tagLst>
</file>

<file path=ppt/tags/tag221.xml><?xml version="1.0" encoding="utf-8"?>
<p:tagLst xmlns:p="http://schemas.openxmlformats.org/presentationml/2006/main">
  <p:tag name="AS_UNIQUEID" val="1718"/>
</p:tagLst>
</file>

<file path=ppt/tags/tag222.xml><?xml version="1.0" encoding="utf-8"?>
<p:tagLst xmlns:p="http://schemas.openxmlformats.org/presentationml/2006/main">
  <p:tag name="AS_UNIQUEID" val="645"/>
</p:tagLst>
</file>

<file path=ppt/tags/tag223.xml><?xml version="1.0" encoding="utf-8"?>
<p:tagLst xmlns:p="http://schemas.openxmlformats.org/presentationml/2006/main">
  <p:tag name="AS_UNIQUEID" val="646"/>
</p:tagLst>
</file>

<file path=ppt/tags/tag224.xml><?xml version="1.0" encoding="utf-8"?>
<p:tagLst xmlns:p="http://schemas.openxmlformats.org/presentationml/2006/main">
  <p:tag name="AS_UNIQUEID" val="647"/>
</p:tagLst>
</file>

<file path=ppt/tags/tag225.xml><?xml version="1.0" encoding="utf-8"?>
<p:tagLst xmlns:p="http://schemas.openxmlformats.org/presentationml/2006/main">
  <p:tag name="AS_UNIQUEID" val="1719"/>
</p:tagLst>
</file>

<file path=ppt/tags/tag226.xml><?xml version="1.0" encoding="utf-8"?>
<p:tagLst xmlns:p="http://schemas.openxmlformats.org/presentationml/2006/main">
  <p:tag name="AS_UNIQUEID" val="1720"/>
</p:tagLst>
</file>

<file path=ppt/tags/tag227.xml><?xml version="1.0" encoding="utf-8"?>
<p:tagLst xmlns:p="http://schemas.openxmlformats.org/presentationml/2006/main">
  <p:tag name="AS_UNIQUEID" val="1721"/>
</p:tagLst>
</file>

<file path=ppt/tags/tag228.xml><?xml version="1.0" encoding="utf-8"?>
<p:tagLst xmlns:p="http://schemas.openxmlformats.org/presentationml/2006/main">
  <p:tag name="AS_UNIQUEID" val="1722"/>
</p:tagLst>
</file>

<file path=ppt/tags/tag229.xml><?xml version="1.0" encoding="utf-8"?>
<p:tagLst xmlns:p="http://schemas.openxmlformats.org/presentationml/2006/main">
  <p:tag name="AS_UNIQUEID" val="645"/>
</p:tagLst>
</file>

<file path=ppt/tags/tag230.xml><?xml version="1.0" encoding="utf-8"?>
<p:tagLst xmlns:p="http://schemas.openxmlformats.org/presentationml/2006/main">
  <p:tag name="AS_UNIQUEID" val="646"/>
</p:tagLst>
</file>

<file path=ppt/tags/tag231.xml><?xml version="1.0" encoding="utf-8"?>
<p:tagLst xmlns:p="http://schemas.openxmlformats.org/presentationml/2006/main">
  <p:tag name="AS_UNIQUEID" val="647"/>
</p:tagLst>
</file>

<file path=ppt/tags/tag232.xml><?xml version="1.0" encoding="utf-8"?>
<p:tagLst xmlns:p="http://schemas.openxmlformats.org/presentationml/2006/main">
  <p:tag name="AS_UNIQUEID" val="1723"/>
</p:tagLst>
</file>

<file path=ppt/tags/tag233.xml><?xml version="1.0" encoding="utf-8"?>
<p:tagLst xmlns:p="http://schemas.openxmlformats.org/presentationml/2006/main">
  <p:tag name="AS_UNIQUEID" val="1724"/>
</p:tagLst>
</file>

<file path=ppt/tags/tag234.xml><?xml version="1.0" encoding="utf-8"?>
<p:tagLst xmlns:p="http://schemas.openxmlformats.org/presentationml/2006/main">
  <p:tag name="AS_UNIQUEID" val="1725"/>
</p:tagLst>
</file>

<file path=ppt/tags/tag235.xml><?xml version="1.0" encoding="utf-8"?>
<p:tagLst xmlns:p="http://schemas.openxmlformats.org/presentationml/2006/main">
  <p:tag name="AS_UNIQUEID" val="1726"/>
</p:tagLst>
</file>

<file path=ppt/tags/tag236.xml><?xml version="1.0" encoding="utf-8"?>
<p:tagLst xmlns:p="http://schemas.openxmlformats.org/presentationml/2006/main">
  <p:tag name="AS_UNIQUEID" val="1727"/>
</p:tagLst>
</file>

<file path=ppt/tags/tag237.xml><?xml version="1.0" encoding="utf-8"?>
<p:tagLst xmlns:p="http://schemas.openxmlformats.org/presentationml/2006/main">
  <p:tag name="AS_UNIQUEID" val="1728"/>
</p:tagLst>
</file>

<file path=ppt/tags/tag238.xml><?xml version="1.0" encoding="utf-8"?>
<p:tagLst xmlns:p="http://schemas.openxmlformats.org/presentationml/2006/main">
  <p:tag name="AS_UNIQUEID" val="1804"/>
</p:tagLst>
</file>

<file path=ppt/tags/tag239.xml><?xml version="1.0" encoding="utf-8"?>
<p:tagLst xmlns:p="http://schemas.openxmlformats.org/presentationml/2006/main">
  <p:tag name="AS_UNIQUEID" val="1805"/>
</p:tagLst>
</file>

<file path=ppt/tags/tag24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自定义设计方案">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ln>
          <a:noFill/>
        </a:ln>
      </a:spPr>
      <a:bodyPr wrap="square">
        <a:spAutoFit/>
      </a:bodyPr>
      <a:lstStyle>
        <a:defPPr algn="l">
          <a:lnSpc>
            <a:spcPct val="150000"/>
          </a:lnSpc>
          <a:defRPr lang="zh-CN" altLang="en-US" sz="2800">
            <a:ln w="0"/>
            <a:solidFill>
              <a:schemeClr val="tx1"/>
            </a:solidFill>
            <a:effectLst/>
            <a:latin typeface="黑体" panose="02010609060101010101" pitchFamily="49" charset="-122"/>
            <a:ea typeface="黑体" panose="02010609060101010101" pitchFamily="49" charset="-122"/>
            <a:cs typeface="黑体" panose="02010609060101010101" pitchFamily="49" charset="-122"/>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主题">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主题">
      <a:majorFont>
        <a:latin typeface="Calibri"/>
        <a:ea typeface="Calibri"/>
        <a:cs typeface="Calibri"/>
      </a:majorFont>
      <a:minorFont>
        <a:latin typeface="Helvetica"/>
        <a:ea typeface="Helvetica"/>
        <a:cs typeface="Helvetica"/>
      </a:minorFont>
    </a:fontScheme>
    <a:fmtScheme name="Office 主题">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9</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12</vt:i4>
      </vt:variant>
    </vt:vector>
  </HeadingPairs>
  <TitlesOfParts>
    <vt:vector baseType="lpstr" size="28">
      <vt:lpstr>Arial</vt:lpstr>
      <vt:lpstr>Calibri</vt:lpstr>
      <vt:lpstr>微软雅黑</vt:lpstr>
      <vt:lpstr>Wingdings</vt:lpstr>
      <vt:lpstr>方正正黑简体</vt:lpstr>
      <vt:lpstr>宋体</vt:lpstr>
      <vt:lpstr>inpin heiti</vt:lpstr>
      <vt:lpstr>楷体</vt:lpstr>
      <vt:lpstr>思源宋体</vt:lpstr>
      <vt:lpstr>黑体</vt:lpstr>
      <vt:lpstr>隶书</vt:lpstr>
      <vt:lpstr>zihun58hao-chuangzhonghei</vt:lpstr>
      <vt:lpstr>Helvetica</vt:lpstr>
      <vt:lpstr>等线</vt:lpstr>
      <vt:lpstr>仿宋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2024-09-21T20:02:27.974</cp:lastPrinted>
  <dcterms:created xsi:type="dcterms:W3CDTF">2024-09-21T12:02:27Z</dcterms:created>
  <dcterms:modified xsi:type="dcterms:W3CDTF">2024-09-21T12:02:29Z</dcterms:modified>
</cp:coreProperties>
</file>