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30A462-EEAC-4582-9002-F2E46E5BB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976B3-3485-4B7F-B381-7C9CACC77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D78E09-0C56-4EA7-A75F-38996B358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B0069D-53BB-4AEC-B20A-618867DD8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C9E48F-78BC-4325-9519-A02A69661C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B8B88-1035-41BD-9E14-2F4A4BA1BA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6A1EFB-44AB-4A8D-B920-D40E73FF17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2A4B4-DF1B-4B69-9A4D-FCC670E0A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9C6F89-75A9-435C-97CB-DBF3B660AA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7A8E0-032C-48C2-A7AA-F07623D9E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4F540-D74B-4DB8-A95D-2E95056BC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34064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电信证券行业电信解决方案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电信解决方案在证券行业的应用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电信解决方案在证券行业的优势与挑战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电信证券行业的定义与特点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电信证券行业是指通过电信网络提供证券交易、信息咨询、投资理财等服务的金融行业。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高技术含量、高附加值、高风险、高监管要求。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从传统的现场交易到电子交易，再到移动交易和互联网交易，电信证券行业发展迅速。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移动化、智能化、个性化、社交化。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电信证券行业的发展历程与趋势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随着互联网和移动互联网的普及，电信证券行业的市场规模不断扩大，预计未来几年将继续保持快速增长。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市场竞争激烈，各大证券公司纷纷加大技术投入，提升服务质量，争夺市场份额。同时，新兴的互联网金融企业也在逐步进入这一市场，对传统证券公司构成挑战。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电信证券行业的市场规模与竞争格局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电信解决方案在证券行业的应用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证券交易系统解决方案</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高效、稳定、安全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提供高速、稳定的网络连接，保障证券交易的实时性和准确性；采用先进的安全技术，确保交易数据的安全和隐私。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便捷、智能、高效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利用电信技术为客户提供多元化的服务渠道，如电话、网络、移动应用等；运用人工智能技术提供智能客服，提高客户服务效率。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证券客户服务系统解决方案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全面、精准、及时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实时监测市场风险，及时预警和处置；提供精准的数据分析，帮助客户做出科学的风险管理决策。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005" r="300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证券风险控制系统解决方案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677" r="967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海量、快速、可靠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提供海量的数据存储和计算能力，满足证券行业的业务需求；保证数据传输速度，确保实时性和准确性；采用可靠的数据备份和恢复机制，防止数据丢失。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证券数据服务系统解决方案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电信解决方案在证券行业的优势与挑战</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通过高速数据传输和实时信息处理，电信解决方案能显著提高证券交易的效率和响应速度。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提高交易效率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自动化交易流程和集中化的数据管理有助于减少证券公司的运营成本。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降低运营成本</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实时的市场数据分析和预警系统有助于提高风险管理水平。</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增强风险管理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提供个性化的交易服务和专业的投资咨询，增强客户满意度。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优化客户服务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电信解决方案在证券行业的优势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https://d.book118.com/558134064076006043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2024-09-23T05:11:42.173</cp:lastPrinted>
  <dcterms:created xsi:type="dcterms:W3CDTF">2024-09-22T21:11:42Z</dcterms:created>
  <dcterms:modified xsi:type="dcterms:W3CDTF">2024-09-22T21:11:44Z</dcterms:modified>
</cp:coreProperties>
</file>