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96506-B51B-415B-8DEE-D78C5699F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54B2F-E70A-4EA6-99D5-2C3BDAB88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2ED0A-23EE-4235-90D0-A950B93D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084E0-FCA3-4C5A-A48E-9DBDA257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CD618-7307-47C0-B533-695060CFA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C88C2E-3FAE-4455-B5E9-1289C51A6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27EB7A-2106-48D6-94F2-B4FA8C48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1C434-6443-4A3B-867B-58320293B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4A7FA-E16E-4D5C-8844-0FEB1B49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B2A82-6D62-4D48-803A-B8C7EFF47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2E17C-7FFA-4AF7-B77F-0AC5CEAA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5012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钢制防火窗项目市场研究报告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产品技术创新与研发进展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生产工艺流程与质量控制体系建设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营销策略及渠道拓展方案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行业竞争格局及主要厂商对比评价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74" r="97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9" r="98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4" r="326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钢制防火窗是指采用钢材作为主要框架材料，配置防火玻璃、五金配件等组成的，具有防火、隔热、防盗等功能的建筑外窗。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在火灾发生时，能够有效阻止火势蔓延和烟雾扩散，保障人员疏散和消防救援的安全。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钢制防火窗定义及作用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未来，随着新材料、新工艺的不断涌现和智能化技术的融合发展，钢制防火窗将朝着更高耐火性能、更优隔热性能、更强防盗性能等方向发展。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随着建筑安全法规的日益严格和消防安全意识的提高，钢制防火窗在国内市场需求不断增长，市场规模持续扩大。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国内市场现状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国外发达国家对建筑防火安全要求更高，钢制防火窗市场相对成熟，产品种类丰富，技术水平先进。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国家出台了一系列建筑安全法规和标准，对钢制防火窗的性能、生产、销售等提出了明确要求，推动了市场的规范化发展。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地方政府也加强了建筑消防安全的监管力度，对不符合要求的建筑进行整改，进一步促进了钢制防火窗的市场需求。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随着城市化进程的加快和建筑业的持续发展，钢制防火窗市场将迎来更广阔的发展空间。同时，新材料、新工艺的应用和智能化技术的融合也将为行业带来更多的创新机遇。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当前，钢制防火窗市场面临着原材料价格波动、人工成本上升等成本压力，以及行业竞争加剧、产品同质化等市场挑战。企业需要加强技术研发和产品创新，提高产品质量和附加值，以增强市场竞争力。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行业发展机遇与挑战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包括交通、仓储等领域，对钢制防火窗的需求也在逐步增长。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钢制防火窗在建筑领域需求量大，特别是高层建筑、商业综合体等对防火性能要求高的场所。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石油、化工、电力等工业领域对钢制防火窗的需求也较为显著，以保障生产安全。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消费者普遍关注钢制防火窗的耐火性能、稳定性和使用寿命等品质因素。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不同消费者群体对价格的敏感度存在差异，但总体来说，性价比高的产品更受市场欢迎。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知名品牌在市场上具有较大影响力，消费者更倾向于选择有品质保证的品牌产品。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消费者偏好及购买行为研究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钢制防火窗市场竞争激烈，国内外厂商众多，市场集中度逐渐提高。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主要厂商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国内知名厂商包括南京消防器材、广东金刚玻璃等，国外厂商如霍曼、阿姆斯壮等也在积极拓展中国市场。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厂商策略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各大厂商通过技术创新、产品升级、渠道拓展等方式提高市场竞争力。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消费者对个性化、定制化的钢制防火窗需求将逐渐增加。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随着环保意识的提高，绿色环保型钢制防火窗将成为未来市场的重要发展方向。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未来钢制防火窗将向智能化方向发展，具备自动关闭、报警等功能的智能防火窗将受到市场青睐。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随着国家对消防安全重视程度的提高，钢制防火窗市场需求将持续增长。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产品技术创新与研发进展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提高防火窗的耐火性能和结构稳定性。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不锈钢、镀锌钢板等高强度金属材料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具有优异的耐火、隔热和透光性能，保障建筑内外安全。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防火玻璃、隔热玻璃等特种玻璃材料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提高防火窗的密封性能和防火时效性。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密封材料、防火膨胀条等密封构件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新型材料应用及优势分析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采用多腔体、加强筋等结构设计，提高窗框的强度和稳定性。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窗框结构设计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窗扇结构设计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972" r="209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防火膨胀条设计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805" b="248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优化窗扇的开启方式、密封结构和防火玻璃镶嵌方式，提高窗扇的耐火性能和隔热性能。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合理设计防火膨胀条的位置和尺寸，确保其在火灾发生时能够迅速膨胀，填补缝隙，阻止火势蔓延。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结构设计优化方向探讨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智能控制系统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集成传感器、执行器和控制器等智能元件，实现防火窗的自动关闭、报警和联动控制等功能。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应用自动化生产线和智能制造技术，提高防火窗的生产效率和产品质量。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利用物联网、云计算等现代信息技术，实现防火窗的远程监控和管理，提高消防安全水平。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智能化、自动化技术应用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成功开发出多个系列、多种规格的钢制防火窗产品，满足不同建筑和消防需求。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相关专利，保护自主知识产权和核心技术，提高企业核心竞争力。目前已获得多项国家专利授权，包括发明专利、实用新型专利和外观设计专利等。这些专利的获得不仅提升了企业的品牌形象，也为企业的持续发展提供了强有力的技术支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研发成果及专利申请情况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生产工艺流程与质量控制体系建设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选用高强度、耐腐蚀、耐高温的优质钢材，确保防火窗的稳固性和耐用性。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选用具有优异耐火性能的防火玻璃，符合国家标准和行业规范。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五金配件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选用高质量、耐用的五金配件，确保防火窗的密封性和使用便捷性。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对所有原材料进行严格的质量检验，确保符合相关标准和规范。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原材料采购及检验标准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https://d.book118.com/558135012004006045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2024-09-25T08:41:49.099</cp:lastPrinted>
  <dcterms:created xsi:type="dcterms:W3CDTF">2024-09-25T00:41:49Z</dcterms:created>
  <dcterms:modified xsi:type="dcterms:W3CDTF">2024-09-25T00:41:51Z</dcterms:modified>
</cp:coreProperties>
</file>