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78E162-05D6-44CC-B2A0-CA3E23715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961FF0-77FF-4380-B218-5E08524BF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B1A46D-149D-403F-AA8A-89CE6E6DB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F0CFD2-05BB-4B1A-8165-8AD156F76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ADD545-5932-42C7-9E73-382E6CDB7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86B631-619C-4D20-8E14-AFE7F72F7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C2B938-2519-4DC9-A030-3386D1542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2A87AE-0C25-4073-800D-E00E02F84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323E2E-43B1-4F17-ADB0-00AE4A9B0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F8425-DFBF-4169-AE96-89E639D9E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A5D55D-03B5-428A-B149-4ED62D918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13501406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麻醉技术在术中情况处理中的应用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麻醉技术概述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术中情况处理原则与方法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麻醉技术在术中情况处理中作用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常见术中情况及麻醉技术应用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麻醉技术在术中情况处理中优势与不足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提高麻醉技术在术中情况处理中效果措施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麻醉技术概述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麻醉是一种通过药物或其他方法使病人整体或局部暂时失去感觉，以达到无痛的目的，为手术治疗或者其它医疗检查治疗提供条件。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根据作用范围和性质，麻醉可分为全身麻醉和局部麻醉两大类。全身麻醉作用于中枢神经系统，使病人意识和痛觉完全消失；局部麻醉则作用于身体的某一部位或区域，使相应神经支配的区域产生麻醉效果。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719" r="24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古代麻醉技术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早在古代，人们就已经开始使用某些具有镇痛和麻醉作用的药物，如罂粟、曼陀罗等。这些药物的使用虽然具有一定的麻醉效果，但缺乏科学性和安全性。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现代麻醉技术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科学的发展，现代麻醉技术逐渐兴起。19世纪中期，乙醚和氯仿等麻醉剂被广泛应用于外科手术，极大地提高了手术的安全性和可行性。此后，随着医学理论和技术的进步，麻醉技术不断得到完善和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麻醉技术发展历史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术前评估与准备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在手术前，麻醉医生会对患者进行全面的评估，包括了解患者的病史、过敏史、手术史等，以制定合适的麻醉方案。同时，还会进行必要的术前准备，如禁食、禁饮等。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7083" r="1708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术中监测与管理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在手术过程中，麻醉医生会密切监测患者的生命体征，包括心率、血压、呼吸等指标，并根据手术进程和患者的反应调整麻醉药物的用量和种类。此外，还会采取必要的措施预防和处理可能出现的并发症。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术后恢复与随访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结束后，患者会在恢复室进行观察和治疗，直至生命体征平稳。在此期间，麻醉医生会密切关注患者的恢复情况，并给予必要的治疗和处理。同时，还会对患者进行随访，了解术后恢复情况并给予相应的指导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麻醉技术在手术中应用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术中情况处理原则与方法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及时处理术中出现的各种情况，确保患者的生命体征稳定，防止并发症的发生。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3458" b="13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提高手术质量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促进术后恢复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083" r="15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通过合理的术中处理，有助于手术的顺利进行，提高手术质量和效果。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术中情况处理得当，可以减轻患者的术后痛苦，促进术后恢复。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术中情况处理重要性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292" r="14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综合性原则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综合考虑患者的病史、手术类型、麻醉方式等多方面因素，进行综合性的术中处理。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及时性原则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对术中出现的任何异常情况，都应迅速作出反应，及时进行处理。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个体化原则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根据患者的具体情况和手术要求，制定个体化的术中处理方案。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术中情况处理原则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维持生命体征稳定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密切监测患者的生命体征，及时调整输液、输血、用药等措施，维持生命体征的稳定。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加强术后镇痛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根据患者的疼痛程度和手术类型，选择合适的镇痛药物和方法，减轻患者的术后痛苦。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处理异常情况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对术中出现的出血、低血压、心律失常等异常情况，及时采取相应措施进行处理。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调整麻醉深度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根据手术刺激和患者反应，适时调整麻醉深度，确保手术的顺利进行。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术中情况处理方法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麻醉技术在术中情况处理中作用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通过阻断痛觉传导通路或抑制痛觉中枢，达到消除或减轻手术操作引起的疼痛。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83" b="8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消除或减轻疼痛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良好的镇痛效果可以使患者更好地耐受手术，减少因疼痛引起的应激反应。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提高手术耐受性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减轻术后疼痛，有利于患者早期下床活动，促进胃肠功能恢复。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促进术后恢复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镇痛作用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56" b="18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镇静作用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消除焦虑和恐惧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通过抑制中枢神经系统，减轻患者的焦虑和恐惧情绪，使患者保持安静和合作。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降低代谢和氧耗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适度的镇静可以降低患者的代谢率和氧耗量，有利于维持术中内环境稳定。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方便手术操作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患者处于安静状态，有利于手术医师进行精细操作。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减少手术并发症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肌松作用可以减少因肌肉紧张引起的手术并发症，如切口裂开、出血等。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方便气管插管和机械通气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在全身麻醉中，肌松药可以方便气管插管和机械通气，保证呼吸道通畅和氧供。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提供良好的手术条件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通过使骨骼肌松弛，为手术操作提供宽敞的空间和清晰的视野。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9620" r="9620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肌松作用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https://d.book118.com/558135014062006036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2024-09-15T19:03:19.405</cp:lastPrinted>
  <dcterms:created xsi:type="dcterms:W3CDTF">2024-09-15T11:03:19Z</dcterms:created>
  <dcterms:modified xsi:type="dcterms:W3CDTF">2024-09-15T11:03:21Z</dcterms:modified>
</cp:coreProperties>
</file>