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375A7B2-3867-480E-936B-7B42EF1E368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FDF97-3F6F-4E19-98CA-8E1CE0F49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8A1FF-2C43-42A6-9F1B-E259F3C49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889C0-50C4-42A0-974E-2D4AFA77E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68197-A148-4850-A8AE-45AFDFBA9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D86247-5C62-49D4-88D9-608BA3CD4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C11CD-D39C-4184-8621-3C879F56C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C2C64E-133B-478E-A43E-0026D5E30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00947-075D-4B42-AB5B-F3B9D659C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DD41B-C53D-4A4D-B9E3-5024130DB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FBDBF-99A5-4ACA-A814-B4B58CE14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2D831-4E06-4329-AA3E-CAB1C552B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5D2430D-6E46-4A8F-B264-1E66234BE7F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032E8F2-613A-4D54-8CA7-2D07C45CF7C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3504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智能化工厂自动化生产系统的实践与应用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智能化工厂自动化生产系统的背景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智能化工厂自动化生产系统的架构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智能化工厂自动化生产系统的关键技术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智能化工厂自动化生产系统的应用案例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智能化工厂自动化生产系统的挑战与未来发展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智能化工厂自动化生产系统的背景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工业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4.0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的概念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工业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4.0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是指第四次工业革命，是智能化制造的新阶段。它将信息技术与传统制造业深度融合，推动制造业从机械化向智能化转变。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智能化工厂的定义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实现生产过程智能化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利用先进信息技术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实现生产过程柔性化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柔性化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数字化生产数据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虚拟现实技术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互联网技术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工厂内部网络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生产线柔性调整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快速响应市场需求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智能化工厂的特点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高度自动化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自动化生产线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智能机器人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智能化工厂的发展趋势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连接产品和设备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物联网技术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智能决策和分析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智能化工厂自动化生产系统的架构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智能化工厂系统架构概述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智能化工厂自动化生产系统是由设备控制系统、生产执行系统、生产计划系统、企业资源计划系统等多个子系统组成的复杂系统。这些子系统相互协作，共同实现工厂的智能化生产。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设备控制系统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实时监测设备状态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监控生产设备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自动调节生产参数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控制生产设备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实现自动化生产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生产执行系统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生产执行系统是智能化工厂的核心，负责生产调度、工艺控制、质量管理等功能，实现生产过程的智能化管理。通过生产执行系统，工厂可以实现生产流程的优化和智能化控制，提高生产效率并保证产品质量。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安排生产资源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合理分配人力和物料资源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确保生产顺利进行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提高生产效率和资源利用率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降低生产成本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生产计划系统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制定生产计划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根据市场需求制定生产计划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考虑生产资源和工艺要求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智能化工厂系统架构概述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包括设备控制系统、生产执行系统等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复杂系统组成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子系统相互协作，实现工厂智能化生产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协作共同实现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提高生产效率、优化生产过程等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智能化工厂自动化生产系统的关键技术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人工智能技术在智能化工厂中的应用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提高生产效率和产品质量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提前发现设备故障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预测性维护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自动识别产品缺陷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缺陷检测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故障排除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自动检测设备故障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提供远程维修指导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生产效率提升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减少停机时间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物联网技术在智能化工厂中的应用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实时监测设备状态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远程调整生产参数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大数据分析技术在智能化工厂中的应用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识别生产过程中的关键指标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数据分析挖掘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及时发现生产异常和潜在风险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问题发现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为管理层提供数据驱动的决策依据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智能化工厂自动化系统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智能化工厂自动化生产系统利用人工智能、物联网和大数据分析等先进技术，实现生产流程的智能化管理和优化。通过实时监控和数据分析，工厂能够迅速响应变化，提高生产效率和产品质量。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智能化工厂未来发展趋势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实现工厂全面自动化和智能化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实时监控生产过程和数据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可视化生产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根据需求灵活调整生产线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智能化工厂生产系统的未来展望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随着人工智能和物联网技术的不断发展，智能化工厂生产系统将实现更高效的生产管理和智能化决策，进一步提升工厂的竞争力和生产效率。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https://d.book118.com/558135043010006050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智能化工厂自动化生产系统的实践与应用</vt:lpstr>
      <vt:lpstr>目录</vt:lpstr>
      <vt:lpstr>第一章 智能化工厂自动化生产系统的背景</vt:lpstr>
      <vt:lpstr> </vt:lpstr>
      <vt:lpstr>智能化工厂的定义</vt:lpstr>
      <vt:lpstr>智能化工厂的特点</vt:lpstr>
      <vt:lpstr>智能化工厂的发展趋势</vt:lpstr>
      <vt:lpstr>第2章 智能化工厂自动化生产系统的架构</vt:lpstr>
      <vt:lpstr> </vt:lpstr>
      <vt:lpstr>设备控制系统</vt:lpstr>
      <vt:lpstr> </vt:lpstr>
      <vt:lpstr>生产计划系统</vt:lpstr>
      <vt:lpstr>智能化工厂系统架构概述</vt:lpstr>
      <vt:lpstr>第3章 智能化工厂自动化生产系统的关键技术</vt:lpstr>
      <vt:lpstr>人工智能技术在智能化工厂中的应用</vt:lpstr>
      <vt:lpstr>物联网技术在智能化工厂中的应用</vt:lpstr>
      <vt:lpstr>大数据分析技术在智能化工厂中的应用</vt:lpstr>
      <vt:lpstr> </vt:lpstr>
      <vt:lpstr>智能化工厂未来发展趋势</vt:lpstr>
      <vt:lpstr>智能化工厂生产系统的未来展望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2024-09-29T14:39:27.600</cp:lastPrinted>
  <dcterms:created xsi:type="dcterms:W3CDTF">2024-09-29T06:39:27Z</dcterms:created>
  <dcterms:modified xsi:type="dcterms:W3CDTF">2024-09-29T06:39:29Z</dcterms:modified>
</cp:coreProperties>
</file>