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E2AA0A9-2420-4E1B-BD69-30FFBB00509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8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F3374-D590-4CC8-9A28-149EBD3FE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82E71-5325-45EF-B9A3-043A96DC9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A4768-44F5-48E3-BBBB-029560010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D93722-8295-42A4-BB39-2F80F5C1C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BD56BD-A49E-4657-9336-049087B6A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C99487-2E88-4D66-98C9-07851BE84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5B6FD8-7631-4CAC-B6E8-783CDC603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A007E-D3C6-48B8-842B-6B8508C17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C9BF1-FF4B-4D48-8AC4-4B5493B87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735AC-C391-4118-B21B-8706BF7A3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2DBB8-BD54-43DE-B97E-7B81BFB28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8525841-AC4F-4236-9139-8DCB225BA53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0A8924A-3183-421F-8B27-C13BEFAF8A6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35045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提升售后服务绩效的成功培训方法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售后服务现状分析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成功培训方法选择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培训实施与监督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成功培训方法案例分析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售后服务绩效的重要性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售后服务是客户体验的延续，是企业与客户之间建立长期关系的重要环节。售后服务绩效直接关系到客户满意度，客户满意度的提升有助于增加客户忠诚度和重复购买率。因此，提升售后服务绩效对企业发展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目前存在的挑战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需要加强培训和提升专业技能水平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售后服务人员技能不足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需要优化售后服务流程和提升效率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售后服务流程不规范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需要改善投诉处理流程和加强沟通能力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客户投诉处理不及时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成功培训方法的重要性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有效的培训可以提升售后服务团队的整体素质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提升售后服务绩效离不开有效培训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培训方法应该贴近实际工作情况，有针对性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成功的培训方法帮助团队应对挑战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选择合适的培训方法可以明显提升售后服务绩效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培训方法直接影响绩效改善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研究目的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本研究旨在深入探讨不同的成功培训方法，为企业提供改善售后服务绩效的实际方案。通过对比研究不同培训方法的优劣，制定针对性培训计划，助力企业提升售后服务水平。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售后服务现状分析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行业整体情况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售后服务在不同行业中存在着各自独特的形式和特点。这些行业特点会直接影响到售后服务绩效的表现。因此，制定培训方案时需要考虑不同行业的情况，量身定制适合的培训计划。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公司内部数据分析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揭示表现优势和不足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分析数据表现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寻找改进的空间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发现问题瓶颈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提供依据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客户反馈情况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评估客户满意度水平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满意度调查结果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售后服务绩效评估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重要指标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解决客户投诉痛点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主要问题分析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发现优劣势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确定重点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强化培训内容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提升团队素质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改善服务流程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售后服务团队现状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评估团队素质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技能水平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服务态度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解决问题能力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售后服务现状分析总结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通过对行业情况、公司数据、客户反馈和团队现状的分析，可以全面了解当前售后服务的情况。有针对性地制定培训计划，提升售后服务绩效表现。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成功培训方法选择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培训方式选择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选择培训方式时，团队特点和培训目标是关键考虑因素。传统课堂培训有利于实时互动，而线上培训则更灵活便捷。实地实习可以提供真实场景体验，而虚拟仿真则节约成本提供模拟训练。在选择培训方式时，需综合考虑各方面因素以达到最佳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培训内容设计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提升操作技能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技能培训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增强服务意识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了解产品特点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产品知识培训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提高客户满意度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服务技巧培训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培训方法创新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提高培训效率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利用新技术改进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提高培训效果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增强培训趣味性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游戏化元素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引导讲解技巧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培养学员潜力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学习新知识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不断完善教学方式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培训师资力量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丰富实战经验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实践丰富多样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案例分享互动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结合实际情况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综合选择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保持与时俱进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共同成长进步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培训实施与监督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培训计划制定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制定详细的培训计划是确保售后服务绩效提升的关键。在制定计划时，必须明确培训周期和频次，同时拟定清晰的培训目标和评估标准，以确保培训的有效性和可持续性。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培训资源投入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确保培训资源的充足度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充足资源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投入适量资金用于培训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资金投入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培训资源投入是培训成功的基础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成功基础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https://d.book118.com/558135045010006050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23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提升售后服务绩效的成功培训方法</vt:lpstr>
      <vt:lpstr>目录</vt:lpstr>
      <vt:lpstr>第1章 简介</vt:lpstr>
      <vt:lpstr>售后服务绩效的重要性</vt:lpstr>
      <vt:lpstr>目前存在的挑战</vt:lpstr>
      <vt:lpstr>成功培训方法的重要性</vt:lpstr>
      <vt:lpstr> </vt:lpstr>
      <vt:lpstr>第2章 售后服务现状分析</vt:lpstr>
      <vt:lpstr>行业整体情况</vt:lpstr>
      <vt:lpstr>公司内部数据分析</vt:lpstr>
      <vt:lpstr>客户反馈情况</vt:lpstr>
      <vt:lpstr>售后服务团队现状</vt:lpstr>
      <vt:lpstr> </vt:lpstr>
      <vt:lpstr>第3章 成功培训方法选择</vt:lpstr>
      <vt:lpstr> </vt:lpstr>
      <vt:lpstr>培训内容设计</vt:lpstr>
      <vt:lpstr>培训方法创新</vt:lpstr>
      <vt:lpstr>培训师资力量</vt:lpstr>
      <vt:lpstr>总结与展望</vt:lpstr>
      <vt:lpstr>第4章 培训实施与监督</vt:lpstr>
      <vt:lpstr>培训计划制定</vt:lpstr>
      <vt:lpstr>培训资源投入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2024-09-29T14:39:29.034</cp:lastPrinted>
  <dcterms:created xsi:type="dcterms:W3CDTF">2024-09-29T06:39:29Z</dcterms:created>
  <dcterms:modified xsi:type="dcterms:W3CDTF">2024-09-29T06:39:31Z</dcterms:modified>
</cp:coreProperties>
</file>