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FFDE1-1315-4803-9E64-7ABAFAF9A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4EC39-3753-40D6-844E-249DAA0F6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E64C4-8CB9-4DAF-A42B-911D81B2F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060AB-1117-463D-BD41-30AC34F65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CD9068-FBBF-40CD-8E2A-66DC700E9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341B67-2285-4A96-ADB9-6595315B7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280B2D-C1DC-488C-B6C3-9A6D5F12E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1E44A-C3F2-4280-BDCE-C84DE423C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9239A-2A49-403B-9105-2A2594E09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DAA89-B21A-4F30-BC5E-D2D06D938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CD20F-17CC-450A-90EE-B4AD96DF5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35102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新程堂教学行为创新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新程堂教学行为现状分析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新程堂教学行为创新实践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新程堂教学行为创新效果评估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新程堂教学行为创新面临的挑战与机遇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新程堂教学行为创新未来展望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适应新时代教育需求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随着科技的进步和教育的变革，传统的教学方式已无法满足新时代学生的需求，需要创新教学行为以适应新的教育环境。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提高教学质量和效果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通过创新教学行为，可以激发学生的学习兴趣和主动性，提高教学效果和质量。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探索未来教育趋势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新程堂教学行为创新旨在探索未来教育的趋势和方向，为教育行业的持续发展提供新的思路和方向。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创新教学理念和策略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介绍新程堂在创新教学方面的理念和策略，包括以学生为中心、注重实践和应用、多元化教学方式等。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创新教学评价和反馈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介绍新程堂在创新教学评价方面的做法和取得的成果，包括建立多元化的评价体系、注重过程评价和结果评价的有机结合、及时反馈和调整教学策略等。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未来教育趋势和展望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探讨未来教育的趋势和发展方向，如人工智能、大数据等技术在教育中的应用，以及新程堂在未来教育创新方面的规划和展望。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创新教学实践和成果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详细阐述新程堂在创新教学实践方面的具体做法和取得的成果，如采用案例分析、小组讨论、角色扮演等多元化教学方式，以及学生在创新能力、团队协作、问题解决等方面的提升。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新程堂教学行为现状分析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传统教学方法以讲授为主，缺乏多样性和互动性，难以激发学生的学习兴趣和主动性。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教学方法单一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教学内容陈旧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教学评价片面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传统教学内容更新缓慢，难以跟上时代的发展和社会的需求，导致学生学到的知识与社会脱节。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传统教学评价方式单一，过于注重考试成绩，忽视了学生的全面发展和个性差异。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传统教学行为存在的问题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新程堂教学行为强调师生之间的互动和合作，鼓励学生提出问题和意见，促进师生之间的交流和沟通。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新程堂教学行为注重教学方法的多样性，采用讲授、讨论、案例分析、角色扮演等多种教学方法，激发学生的学习兴趣和主动性。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新程堂教学行为鼓励教师进行教学创新，探索新的教学方法和手段，以适应时代的发展和社会的需求。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917" r="18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新程堂教学行为的特点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随着社会的不断发展和进步，传统的教学方法已经难以满足学生的需求和社会的发展，需要进行教学行为的创新。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新程堂教学行为注重学生的全面发展和个性差异，采用多种教学方法和手段，有利于提高教学质量和效果。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新程堂教学行为鼓励学生提出问题和意见，培养学生的创新意识和创新能力，有利于培养创新人才。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培养创新人才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新程堂教学行为的必要性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新程堂教学行为创新实践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新程堂强调学生的主体地位，注重学生的需求和发展，致力于提供个性化的教学服务。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以学生为中心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新程堂倡导理论与实践相结合的教学理念，鼓励学生通过实践活动来巩固和应用所学知识。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新程堂致力于打破学科壁垒，推动不同学科之间的融合，以培养具有跨学科背景的创新人才。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跨学科融合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创新理念与思路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新程堂采用互动式教学手段，如小组讨论、角色扮演、案例分析等，以激发学生的学习兴趣和参与度。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新程堂利用在线教育平台，为学生提供丰富的学习资源和便捷的学习工具，打破时间和空间的限制。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新程堂推行项目式学习，鼓励学生通过完成实际项目来锻炼自己的实践能力和团队协作能力。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项目式学习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学术科研成果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新程堂鼓励师生进行学术科研，积极参与国内外的学术交流和合作项目，取得了一系列重要的学术科研成果。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新程堂为每位学生制定个性化的教学计划，根据学生的兴趣、特长和需求进行有针对性的教学。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实践教学基地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新程堂与多家企业和机构合作，建立实践教学基地，为学生提供实践机会和就业渠道。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创新实践与成果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https://d.book118.com/558135102025006042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2024-09-21T05:08:35.006</cp:lastPrinted>
  <dcterms:created xsi:type="dcterms:W3CDTF">2024-09-20T21:08:35Z</dcterms:created>
  <dcterms:modified xsi:type="dcterms:W3CDTF">2024-09-20T21:08:37Z</dcterms:modified>
</cp:coreProperties>
</file>