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74C47E-8044-4D20-B9C1-AFD252B7E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BAF1DE-9199-47CF-BF3E-524360CAC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014F46-A923-4C07-B80E-D7CA42219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DD9A40-797C-488F-8EAE-FDC27DC8BE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EEEF8F-D20F-4FDE-A86A-0E28B600A9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06CC51-FD6A-4732-A2D5-C88EB57AB2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F28837-08A8-484F-A705-6F1FEBE295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55F509-110F-4B3B-83E6-A587DFCEE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32A46B-CCA7-4AAE-8E52-E7420222F2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4B9958-A9F5-4F5C-9E73-302EF584E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9E3CDD-E339-4014-A5BE-F7B4FFCDA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136006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线下线上融合模式</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融合模式的定义与背景
 线下线上的优势与局限性
 融合模式的必要性与趋势
 融合模式的关键技术实现
 融合模式的应用场景示例
 融合模式的商业价值分析
 融合模式的发展与挑战
 结论：融合模式的未来展望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融合模式的定义与背景</a:t>
            </a:r>
          </a:p>
        </p:txBody>
      </p:sp>
      <p:sp>
        <p:nvSpPr>
          <p:cNvPr id="3" name="Subtitle 2"/>
          <p:cNvSpPr>
            <a:spLocks noGrp="1"/>
          </p:cNvSpPr>
          <p:nvPr>
            <p:ph type="subTitle" idx="1"/>
          </p:nvPr>
        </p:nvSpPr>
        <p:spPr/>
        <p:txBody>
          <a:bodyPr/>
          <a:lstStyle/>
          <a:p>
            <a:r>
              <a:t>线下线上融合模式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融合模式的定义与背景</a:t>
            </a:r>
          </a:p>
        </p:txBody>
      </p:sp>
      <p:sp>
        <p:nvSpPr>
          <p:cNvPr id="3" name="Text Placeholder 2"/>
          <p:cNvSpPr>
            <a:spLocks noGrp="1"/>
          </p:cNvSpPr>
          <p:nvPr>
            <p:ph type="body" idx="1"/>
          </p:nvPr>
        </p:nvSpPr>
        <p:spPr/>
        <p:txBody>
          <a:bodyPr/>
          <a:lstStyle/>
          <a:p>
            <a:r>
              <a:t>融合模式的定义</a:t>
            </a:r>
          </a:p>
        </p:txBody>
      </p:sp>
      <p:sp>
        <p:nvSpPr>
          <p:cNvPr id="4" name="Content Placeholder 3"/>
          <p:cNvSpPr>
            <a:spLocks noGrp="1"/>
          </p:cNvSpPr>
          <p:nvPr>
            <p:ph sz="half" idx="2"/>
          </p:nvPr>
        </p:nvSpPr>
        <p:spPr/>
        <p:txBody>
          <a:bodyPr/>
          <a:lstStyle/>
          <a:p>
            <a:r>
              <a:t>1.融合模式指的是将线上和线下的业务、服务、体验等要素进行有效整合，以实现互补、协同和增值的创新模式。</a:t>
            </a:r>
          </a:p>
          <a:p>
            <a:r>
              <a:t>2.融合模式旨在满足消费者日益多样化的需求，提升品牌影响力和市场竞争力。</a:t>
            </a:r>
          </a:p>
          <a:p>
            <a:r>
              <a:t>3.融合模式的实现需要依托先进的技术手段和数据支持，以优化业务流程，提升用户体验。</a:t>
            </a:r>
          </a:p>
          <a:p/>
        </p:txBody>
      </p:sp>
      <p:sp>
        <p:nvSpPr>
          <p:cNvPr id="5" name="Text Placeholder 4"/>
          <p:cNvSpPr>
            <a:spLocks noGrp="1"/>
          </p:cNvSpPr>
          <p:nvPr>
            <p:ph type="body" idx="3"/>
          </p:nvPr>
        </p:nvSpPr>
        <p:spPr/>
        <p:txBody>
          <a:bodyPr/>
          <a:lstStyle/>
          <a:p>
            <a:r>
              <a:t>融合模式的背景</a:t>
            </a:r>
          </a:p>
        </p:txBody>
      </p:sp>
      <p:sp>
        <p:nvSpPr>
          <p:cNvPr id="6" name="Content Placeholder 5"/>
          <p:cNvSpPr>
            <a:spLocks noGrp="1"/>
          </p:cNvSpPr>
          <p:nvPr>
            <p:ph sz="half" idx="4"/>
          </p:nvPr>
        </p:nvSpPr>
        <p:spPr/>
        <p:txBody>
          <a:bodyPr/>
          <a:lstStyle/>
          <a:p>
            <a:r>
              <a:t>1.随着互联网的快速发展，线上线下的界限逐渐模糊，消费者对于便捷、高效、个性化的服务需求日益增长。</a:t>
            </a:r>
          </a:p>
          <a:p>
            <a:r>
              <a:t>2.融合模式成为企业转型升级的重要方向，有助于提升企业的创新能力和市场适应能力。</a:t>
            </a:r>
          </a:p>
          <a:p>
            <a:r>
              <a:t>3.全球化趋势和科技进步为融合模式的发展提供了有利条件，推动了各行各业的深度融合。</a:t>
            </a:r>
          </a:p>
          <a:p>
            <a:r>
              <a:t>以上内容仅供参考，具体内容可以根据实际需求进行调整和优化。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线下线上的优势与局限性</a:t>
            </a:r>
          </a:p>
        </p:txBody>
      </p:sp>
      <p:sp>
        <p:nvSpPr>
          <p:cNvPr id="3" name="Subtitle 2"/>
          <p:cNvSpPr>
            <a:spLocks noGrp="1"/>
          </p:cNvSpPr>
          <p:nvPr>
            <p:ph type="subTitle" idx="1"/>
          </p:nvPr>
        </p:nvSpPr>
        <p:spPr/>
        <p:txBody>
          <a:bodyPr/>
          <a:lstStyle/>
          <a:p>
            <a:r>
              <a:t>线下线上融合模式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线下线上的优势与局限性</a:t>
            </a:r>
          </a:p>
        </p:txBody>
      </p:sp>
      <p:sp>
        <p:nvSpPr>
          <p:cNvPr id="3" name="Text Placeholder 2"/>
          <p:cNvSpPr>
            <a:spLocks noGrp="1"/>
          </p:cNvSpPr>
          <p:nvPr>
            <p:ph type="body" idx="1"/>
          </p:nvPr>
        </p:nvSpPr>
        <p:spPr/>
        <p:txBody>
          <a:bodyPr/>
          <a:lstStyle/>
          <a:p>
            <a:r>
              <a:t>线下优势</a:t>
            </a:r>
          </a:p>
        </p:txBody>
      </p:sp>
      <p:sp>
        <p:nvSpPr>
          <p:cNvPr id="4" name="Content Placeholder 3"/>
          <p:cNvSpPr>
            <a:spLocks noGrp="1"/>
          </p:cNvSpPr>
          <p:nvPr>
            <p:ph sz="half" idx="2"/>
          </p:nvPr>
        </p:nvSpPr>
        <p:spPr/>
        <p:txBody>
          <a:bodyPr/>
          <a:lstStyle/>
          <a:p>
            <a:r>
              <a:t>1.体验感更强：线下店铺能够提供触觉、味觉和嗅觉等多维度的感官体验，使消费者更加深入地了解和感受产品。</a:t>
            </a:r>
          </a:p>
          <a:p>
            <a:r>
              <a:t>2.信任度更高：面对面的交流可以增强消费者与商家之间的信任，有利于建立长期稳定的消费关系。</a:t>
            </a:r>
          </a:p>
          <a:p>
            <a:r>
              <a:t>3.售后服务更便捷：线下店铺提供直接的售后服务，方便消费者咨询和解决问题。</a:t>
            </a:r>
          </a:p>
          <a:p/>
        </p:txBody>
      </p:sp>
      <p:sp>
        <p:nvSpPr>
          <p:cNvPr id="5" name="Text Placeholder 4"/>
          <p:cNvSpPr>
            <a:spLocks noGrp="1"/>
          </p:cNvSpPr>
          <p:nvPr>
            <p:ph type="body" idx="3"/>
          </p:nvPr>
        </p:nvSpPr>
        <p:spPr/>
        <p:txBody>
          <a:bodyPr/>
          <a:lstStyle/>
          <a:p>
            <a:r>
              <a:t>线下局限性</a:t>
            </a:r>
          </a:p>
        </p:txBody>
      </p:sp>
      <p:sp>
        <p:nvSpPr>
          <p:cNvPr id="6" name="Content Placeholder 5"/>
          <p:cNvSpPr>
            <a:spLocks noGrp="1"/>
          </p:cNvSpPr>
          <p:nvPr>
            <p:ph sz="half" idx="4"/>
          </p:nvPr>
        </p:nvSpPr>
        <p:spPr/>
        <p:txBody>
          <a:bodyPr/>
          <a:lstStyle/>
          <a:p>
            <a:r>
              <a:t>1.运营成本高：线下店铺需要投入大量成本进行产品展示和营销，增加了运营成本。</a:t>
            </a:r>
          </a:p>
          <a:p>
            <a:r>
              <a:t>2.覆盖面积有限：线下店铺的覆盖面积有限，难以覆盖广泛的消费群体。</a:t>
            </a:r>
          </a:p>
          <a:p>
            <a:r>
              <a:t>3.受时间地点限制：线下店铺的经营受到时间和地点的限制，不能满足所有消费者的需求。</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线下线上的优势与局限性</a:t>
            </a:r>
          </a:p>
        </p:txBody>
      </p:sp>
      <p:sp>
        <p:nvSpPr>
          <p:cNvPr id="3" name="Content Placeholder 2"/>
          <p:cNvSpPr>
            <a:spLocks noGrp="1"/>
          </p:cNvSpPr>
          <p:nvPr>
            <p:ph sz="half" idx="2"/>
          </p:nvPr>
        </p:nvSpPr>
        <p:spPr/>
        <p:txBody>
          <a:bodyPr/>
          <a:lstStyle/>
          <a:p>
            <a:r>
              <a:t>1.覆盖面积广：线上平台可以覆盖广泛的消费群体，不受地域限制。</a:t>
            </a:r>
          </a:p>
          <a:p>
            <a:r>
              <a:t>2.运营成本低：线上平台可以降低运营成本，提高经营效率。</a:t>
            </a:r>
          </a:p>
          <a:p>
            <a:r>
              <a:t>3.方便快捷：线上购物方便快捷，消费者可以随时随地进行购物。</a:t>
            </a:r>
          </a:p>
          <a:p/>
        </p:txBody>
      </p:sp>
      <p:sp>
        <p:nvSpPr>
          <p:cNvPr id="4" name="Text Placeholder 3"/>
          <p:cNvSpPr>
            <a:spLocks noGrp="1"/>
          </p:cNvSpPr>
          <p:nvPr>
            <p:ph type="body" idx="3"/>
          </p:nvPr>
        </p:nvSpPr>
        <p:spPr/>
        <p:txBody>
          <a:bodyPr/>
          <a:lstStyle/>
          <a:p>
            <a:r>
              <a:t>线上局限性</a:t>
            </a:r>
          </a:p>
        </p:txBody>
      </p:sp>
      <p:sp>
        <p:nvSpPr>
          <p:cNvPr id="5" name="Content Placeholder 4"/>
          <p:cNvSpPr>
            <a:spLocks noGrp="1"/>
          </p:cNvSpPr>
          <p:nvPr>
            <p:ph sz="half" idx="4"/>
          </p:nvPr>
        </p:nvSpPr>
        <p:spPr/>
        <p:txBody>
          <a:bodyPr/>
          <a:lstStyle/>
          <a:p>
            <a:r>
              <a:t>1.信任度较低：线上平台的信任度相对较低，需要消费者具备一定的鉴别能力。</a:t>
            </a:r>
          </a:p>
          <a:p>
            <a:r>
              <a:t>2.售后服务较困难：线上平台的售后服务相对困难，需要建立完善的售后服务体系。</a:t>
            </a:r>
          </a:p>
          <a:p>
            <a:r>
              <a:t>3.不能提供多维度的感官体验：线上平台不能提供触觉、味觉和嗅觉等多维度的感官体验，消费者难以全面了解产品。</a:t>
            </a:r>
          </a:p>
        </p:txBody>
      </p:sp>
      <p:sp>
        <p:nvSpPr>
          <p:cNvPr id="6" name="Text Placeholder 5"/>
          <p:cNvSpPr>
            <a:spLocks noGrp="1"/>
          </p:cNvSpPr>
          <p:nvPr>
            <p:ph type="body" idx="1"/>
          </p:nvPr>
        </p:nvSpPr>
        <p:spPr/>
        <p:txBody>
          <a:bodyPr/>
          <a:lstStyle/>
          <a:p>
            <a:r>
              <a:t>线上优势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融合模式的必要性与趋势</a:t>
            </a:r>
          </a:p>
        </p:txBody>
      </p:sp>
      <p:sp>
        <p:nvSpPr>
          <p:cNvPr id="3" name="Subtitle 2"/>
          <p:cNvSpPr>
            <a:spLocks noGrp="1"/>
          </p:cNvSpPr>
          <p:nvPr>
            <p:ph type="subTitle" idx="1"/>
          </p:nvPr>
        </p:nvSpPr>
        <p:spPr/>
        <p:txBody>
          <a:bodyPr/>
          <a:lstStyle/>
          <a:p>
            <a:r>
              <a:t>线下线上融合模式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融合模式的必要性与趋势</a:t>
            </a:r>
          </a:p>
        </p:txBody>
      </p:sp>
      <p:sp>
        <p:nvSpPr>
          <p:cNvPr id="3" name="Text Placeholder 2"/>
          <p:cNvSpPr>
            <a:spLocks noGrp="1"/>
          </p:cNvSpPr>
          <p:nvPr>
            <p:ph type="body" idx="1"/>
          </p:nvPr>
        </p:nvSpPr>
        <p:spPr/>
        <p:txBody>
          <a:bodyPr/>
          <a:lstStyle/>
          <a:p>
            <a:r>
              <a:t>消费者行为的转变</a:t>
            </a:r>
          </a:p>
        </p:txBody>
      </p:sp>
      <p:sp>
        <p:nvSpPr>
          <p:cNvPr id="4" name="Content Placeholder 3"/>
          <p:cNvSpPr>
            <a:spLocks noGrp="1"/>
          </p:cNvSpPr>
          <p:nvPr>
            <p:ph sz="half" idx="2"/>
          </p:nvPr>
        </p:nvSpPr>
        <p:spPr/>
        <p:txBody>
          <a:bodyPr/>
          <a:lstStyle/>
          <a:p>
            <a:r>
              <a:t>1.随着互联网的普及和科技的进步，消费者的购买行为和决策过程发生了重大变化，越来越倾向于线上线下融合的购物体验。</a:t>
            </a:r>
          </a:p>
          <a:p>
            <a:r>
              <a:t>2.消费者对线上购物的便捷性和个性化需求日益增强，同时也重视线下的实物体验和人性化服务。</a:t>
            </a:r>
          </a:p>
          <a:p>
            <a:r>
              <a:t>3.融合模式能够满足消费者多元化、全方位的需求，提高消费者满意度和忠诚度，为企业带来更大的市场份额和竞争优势。</a:t>
            </a:r>
          </a:p>
          <a:p/>
        </p:txBody>
      </p:sp>
      <p:sp>
        <p:nvSpPr>
          <p:cNvPr id="5" name="Text Placeholder 4"/>
          <p:cNvSpPr>
            <a:spLocks noGrp="1"/>
          </p:cNvSpPr>
          <p:nvPr>
            <p:ph type="body" idx="3"/>
          </p:nvPr>
        </p:nvSpPr>
        <p:spPr/>
        <p:txBody>
          <a:bodyPr/>
          <a:lstStyle/>
          <a:p>
            <a:r>
              <a:t>数字化转型的推动</a:t>
            </a:r>
          </a:p>
        </p:txBody>
      </p:sp>
      <p:sp>
        <p:nvSpPr>
          <p:cNvPr id="6" name="Content Placeholder 5"/>
          <p:cNvSpPr>
            <a:spLocks noGrp="1"/>
          </p:cNvSpPr>
          <p:nvPr>
            <p:ph sz="half" idx="4"/>
          </p:nvPr>
        </p:nvSpPr>
        <p:spPr/>
        <p:txBody>
          <a:bodyPr/>
          <a:lstStyle/>
          <a:p>
            <a:r>
              <a:t>1.数字化转型已成为各行业的重要趋势，线上线下融合模式是数字化转型的重要组成部分。</a:t>
            </a:r>
          </a:p>
          <a:p>
            <a:r>
              <a:t>2.融合模式借助大数据、人工智能等先进技术，提升企业运营效率，优化用户体验，增强企业竞争力。</a:t>
            </a:r>
          </a:p>
          <a:p>
            <a:r>
              <a:t>3.企业需要积极拥抱数字化转型，探索适合自身的融合模式，以适应市场变化和消费者需求。</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融合模式的必要性与趋势</a:t>
            </a:r>
          </a:p>
        </p:txBody>
      </p:sp>
      <p:sp>
        <p:nvSpPr>
          <p:cNvPr id="3" name="Text Placeholder 2"/>
          <p:cNvSpPr>
            <a:spLocks noGrp="1"/>
          </p:cNvSpPr>
          <p:nvPr>
            <p:ph type="body" idx="1"/>
          </p:nvPr>
        </p:nvSpPr>
        <p:spPr/>
        <p:txBody>
          <a:bodyPr/>
          <a:lstStyle/>
          <a:p>
            <a:r>
              <a:t>新零售的崛起</a:t>
            </a:r>
          </a:p>
        </p:txBody>
      </p:sp>
      <p:sp>
        <p:nvSpPr>
          <p:cNvPr id="4" name="Content Placeholder 3"/>
          <p:cNvSpPr>
            <a:spLocks noGrp="1"/>
          </p:cNvSpPr>
          <p:nvPr>
            <p:ph sz="half" idx="2"/>
          </p:nvPr>
        </p:nvSpPr>
        <p:spPr/>
        <p:txBody>
          <a:bodyPr/>
          <a:lstStyle/>
          <a:p>
            <a:r>
              <a:t>1.新零售将以线上线下融合为核心，重构商业模式和业务流程，提升零售效率和服务质量。</a:t>
            </a:r>
          </a:p>
          <a:p>
            <a:r>
              <a:t>2.新零售通过智能化、无人化等技术应用，打造全新购物体验，满足消费者个性化、多元化需求。</a:t>
            </a:r>
          </a:p>
          <a:p>
            <a:r>
              <a:t>3.企业需要积极布局新零售，加强与线上线下的融合，以应对市场竞争和消费者行为的变化。</a:t>
            </a:r>
          </a:p>
          <a:p/>
        </p:txBody>
      </p:sp>
      <p:sp>
        <p:nvSpPr>
          <p:cNvPr id="5" name="Text Placeholder 4"/>
          <p:cNvSpPr>
            <a:spLocks noGrp="1"/>
          </p:cNvSpPr>
          <p:nvPr>
            <p:ph type="body" idx="3"/>
          </p:nvPr>
        </p:nvSpPr>
        <p:spPr/>
        <p:txBody>
          <a:bodyPr/>
          <a:lstStyle/>
          <a:p>
            <a:r>
              <a:t>供应链的优化</a:t>
            </a:r>
          </a:p>
        </p:txBody>
      </p:sp>
      <p:sp>
        <p:nvSpPr>
          <p:cNvPr id="6" name="Content Placeholder 5"/>
          <p:cNvSpPr>
            <a:spLocks noGrp="1"/>
          </p:cNvSpPr>
          <p:nvPr>
            <p:ph sz="half" idx="4"/>
          </p:nvPr>
        </p:nvSpPr>
        <p:spPr/>
        <p:txBody>
          <a:bodyPr/>
          <a:lstStyle/>
          <a:p>
            <a:r>
              <a:t>1.线上线下融合模式需要高效的供应链支持，确保商品质量和及时交付。</a:t>
            </a:r>
          </a:p>
          <a:p>
            <a:r>
              <a:t>2.企业需要加强与供应商的合作与协同，实现供应链的数字化和智能化，提高供应链透明度和效率。</a:t>
            </a:r>
          </a:p>
          <a:p>
            <a:r>
              <a:t>3.优化的供应链能够降低企业成本，提升消费者满意度，增强企业竞争力。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融合模式的必要性与趋势</a:t>
            </a:r>
          </a:p>
        </p:txBody>
      </p:sp>
      <p:sp>
        <p:nvSpPr>
          <p:cNvPr id="3" name="Content Placeholder 2"/>
          <p:cNvSpPr>
            <a:spLocks noGrp="1"/>
          </p:cNvSpPr>
          <p:nvPr>
            <p:ph sz="half" idx="2"/>
          </p:nvPr>
        </p:nvSpPr>
        <p:spPr/>
        <p:txBody>
          <a:bodyPr/>
          <a:lstStyle/>
          <a:p>
            <a:r>
              <a:t>1.融合模式需要企业创新营销策略，结合线上线下渠道，实现精准营销和个性化服务。</a:t>
            </a:r>
          </a:p>
          <a:p>
            <a:r>
              <a:t>2.社交媒体、内容营销、数据驱动营销等新型营销策略在融合模式中具有重要作用。</a:t>
            </a:r>
          </a:p>
          <a:p>
            <a:r>
              <a:t>3.企业需要积极探索创新的营销策略，提高品牌知名度和用户黏性，促进融合发展。</a:t>
            </a:r>
          </a:p>
          <a:p/>
        </p:txBody>
      </p:sp>
      <p:sp>
        <p:nvSpPr>
          <p:cNvPr id="4" name="Text Placeholder 3"/>
          <p:cNvSpPr>
            <a:spLocks noGrp="1"/>
          </p:cNvSpPr>
          <p:nvPr>
            <p:ph type="body" idx="3"/>
          </p:nvPr>
        </p:nvSpPr>
        <p:spPr/>
        <p:txBody>
          <a:bodyPr/>
          <a:lstStyle/>
          <a:p>
            <a:r>
              <a:t>法律法规的完善</a:t>
            </a:r>
          </a:p>
        </p:txBody>
      </p:sp>
      <p:sp>
        <p:nvSpPr>
          <p:cNvPr id="5" name="Content Placeholder 4"/>
          <p:cNvSpPr>
            <a:spLocks noGrp="1"/>
          </p:cNvSpPr>
          <p:nvPr>
            <p:ph sz="half" idx="4"/>
          </p:nvPr>
        </p:nvSpPr>
        <p:spPr/>
        <p:txBody>
          <a:bodyPr/>
          <a:lstStyle/>
          <a:p>
            <a:r>
              <a:t>1.线上线下融合模式的发展需要完善的法律法规支持，保护消费者权益和市场公平竞争。</a:t>
            </a:r>
          </a:p>
          <a:p>
            <a:r>
              <a:t>2.政府需要加强对融合模式的监管和管理，建立健全相关法律法规和标准体系。</a:t>
            </a:r>
          </a:p>
          <a:p>
            <a:r>
              <a:t>3.企业需要遵守相关法律法规，规范经营行为，营造良好的市场环境。</a:t>
            </a:r>
          </a:p>
        </p:txBody>
      </p:sp>
      <p:sp>
        <p:nvSpPr>
          <p:cNvPr id="6" name="Text Placeholder 5"/>
          <p:cNvSpPr>
            <a:spLocks noGrp="1"/>
          </p:cNvSpPr>
          <p:nvPr>
            <p:ph type="body" idx="1"/>
          </p:nvPr>
        </p:nvSpPr>
        <p:spPr/>
        <p:txBody>
          <a:bodyPr/>
          <a:lstStyle/>
          <a:p>
            <a:r>
              <a:t>营销策略的创新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融合模式的关键技术实现</a:t>
            </a:r>
          </a:p>
        </p:txBody>
      </p:sp>
      <p:sp>
        <p:nvSpPr>
          <p:cNvPr id="3" name="Subtitle 2"/>
          <p:cNvSpPr>
            <a:spLocks noGrp="1"/>
          </p:cNvSpPr>
          <p:nvPr>
            <p:ph type="subTitle" idx="1"/>
          </p:nvPr>
        </p:nvSpPr>
        <p:spPr/>
        <p:txBody>
          <a:bodyPr/>
          <a:lstStyle/>
          <a:p>
            <a:r>
              <a:t>线下线上融合模式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融合模式的关键技术实现</a:t>
            </a:r>
          </a:p>
        </p:txBody>
      </p:sp>
      <p:sp>
        <p:nvSpPr>
          <p:cNvPr id="3" name="Content Placeholder 2"/>
          <p:cNvSpPr>
            <a:spLocks noGrp="1"/>
          </p:cNvSpPr>
          <p:nvPr>
            <p:ph sz="half" idx="2"/>
          </p:nvPr>
        </p:nvSpPr>
        <p:spPr/>
        <p:txBody>
          <a:bodyPr/>
          <a:lstStyle/>
          <a:p>
            <a:r>
              <a:t>1.移动支付技术是实现线上线下融合的关键，通过手机等移动设备完成支付，方便快捷，满足消费者的需求。</a:t>
            </a:r>
          </a:p>
          <a:p>
            <a:r>
              <a:t>2.移动支付技术需要与银行、清算机构等进行对接，确保交易的安全性和稳定性。</a:t>
            </a:r>
          </a:p>
          <a:p>
            <a:r>
              <a:t>3.随着移动支付的普及，商家需要提供更加个性化和智能化的服务，提高消费者的购物体验和忠诚度。</a:t>
            </a:r>
          </a:p>
          <a:p/>
        </p:txBody>
      </p:sp>
      <p:sp>
        <p:nvSpPr>
          <p:cNvPr id="4" name="Text Placeholder 3"/>
          <p:cNvSpPr>
            <a:spLocks noGrp="1"/>
          </p:cNvSpPr>
          <p:nvPr>
            <p:ph type="body" idx="3"/>
          </p:nvPr>
        </p:nvSpPr>
        <p:spPr/>
        <p:txBody>
          <a:bodyPr/>
          <a:lstStyle/>
          <a:p>
            <a:r>
              <a:t>数据分析技术</a:t>
            </a:r>
          </a:p>
        </p:txBody>
      </p:sp>
      <p:sp>
        <p:nvSpPr>
          <p:cNvPr id="5" name="Content Placeholder 4"/>
          <p:cNvSpPr>
            <a:spLocks noGrp="1"/>
          </p:cNvSpPr>
          <p:nvPr>
            <p:ph sz="half" idx="4"/>
          </p:nvPr>
        </p:nvSpPr>
        <p:spPr/>
        <p:txBody>
          <a:bodyPr/>
          <a:lstStyle/>
          <a:p>
            <a:r>
              <a:t>1.数据分析技术可以帮助商家更好地了解消费者需求和行为，为产品和服务提供更加精准的定位和优化。</a:t>
            </a:r>
          </a:p>
          <a:p>
            <a:r>
              <a:t>2.通过数据分析技术，商家可以实现精准营销和个性化推荐，提高销售和客户满意度。</a:t>
            </a:r>
          </a:p>
          <a:p>
            <a:r>
              <a:t>3.数据分析技术需要与人工智能等技术结合，实现更加智能化和自动化的数据分析和决策。</a:t>
            </a:r>
          </a:p>
          <a:p/>
        </p:txBody>
      </p:sp>
      <p:sp>
        <p:nvSpPr>
          <p:cNvPr id="6" name="Text Placeholder 5"/>
          <p:cNvSpPr>
            <a:spLocks noGrp="1"/>
          </p:cNvSpPr>
          <p:nvPr>
            <p:ph type="body" idx="1"/>
          </p:nvPr>
        </p:nvSpPr>
        <p:spPr/>
        <p:txBody>
          <a:bodyPr/>
          <a:lstStyle/>
          <a:p>
            <a:r>
              <a:t>移动支付技术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融合模式的关键技术实现</a:t>
            </a:r>
          </a:p>
        </p:txBody>
      </p:sp>
      <p:sp>
        <p:nvSpPr>
          <p:cNvPr id="3" name="Text Placeholder 2"/>
          <p:cNvSpPr>
            <a:spLocks noGrp="1"/>
          </p:cNvSpPr>
          <p:nvPr>
            <p:ph type="body" idx="1"/>
          </p:nvPr>
        </p:nvSpPr>
        <p:spPr/>
        <p:txBody>
          <a:bodyPr/>
          <a:lstStyle/>
          <a:p>
            <a:r>
              <a:t>物联网技术</a:t>
            </a:r>
          </a:p>
        </p:txBody>
      </p:sp>
      <p:sp>
        <p:nvSpPr>
          <p:cNvPr id="4" name="Content Placeholder 3"/>
          <p:cNvSpPr>
            <a:spLocks noGrp="1"/>
          </p:cNvSpPr>
          <p:nvPr>
            <p:ph sz="half" idx="2"/>
          </p:nvPr>
        </p:nvSpPr>
        <p:spPr/>
        <p:txBody>
          <a:bodyPr/>
          <a:lstStyle/>
          <a:p>
            <a:r>
              <a:t>1.物联网技术可以实现智能化、自动化的设备管理，提高线下店铺的运营效率和服务质量。</a:t>
            </a:r>
          </a:p>
          <a:p>
            <a:r>
              <a:t>2.通过物联网技术，商家可以实时监测设备的运行状态和数据，及时进行维护和更新。</a:t>
            </a:r>
          </a:p>
          <a:p>
            <a:r>
              <a:t>3.物联网技术需要与云计算、大数据等技术结合，实现更加高效和智能化的设备管理。</a:t>
            </a:r>
          </a:p>
          <a:p/>
        </p:txBody>
      </p:sp>
      <p:sp>
        <p:nvSpPr>
          <p:cNvPr id="5" name="Text Placeholder 4"/>
          <p:cNvSpPr>
            <a:spLocks noGrp="1"/>
          </p:cNvSpPr>
          <p:nvPr>
            <p:ph type="body" idx="3"/>
          </p:nvPr>
        </p:nvSpPr>
        <p:spPr/>
        <p:txBody>
          <a:bodyPr/>
          <a:lstStyle/>
          <a:p>
            <a:r>
              <a:t>虚拟现实技术</a:t>
            </a:r>
          </a:p>
        </p:txBody>
      </p:sp>
      <p:sp>
        <p:nvSpPr>
          <p:cNvPr id="6" name="Content Placeholder 5"/>
          <p:cNvSpPr>
            <a:spLocks noGrp="1"/>
          </p:cNvSpPr>
          <p:nvPr>
            <p:ph sz="half" idx="4"/>
          </p:nvPr>
        </p:nvSpPr>
        <p:spPr/>
        <p:txBody>
          <a:bodyPr/>
          <a:lstStyle/>
          <a:p>
            <a:r>
              <a:t>1.虚拟现实技术可以为消费者提供更加沉浸式的购物体验，增强线上线下融合的吸引力。</a:t>
            </a:r>
          </a:p>
          <a:p>
            <a:r>
              <a:t>2.虚拟现实技术需要与智能硬件、传感器等技术结合，实现更加真实和自然的交互体验。</a:t>
            </a:r>
          </a:p>
          <a:p>
            <a:r>
              <a:t>3.虚拟现实技术需要不断提高渲染效果和交互性能，满足消费者对于高品质体验的需求。</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融合模式的关键技术实现</a:t>
            </a:r>
          </a:p>
        </p:txBody>
      </p:sp>
      <p:sp>
        <p:nvSpPr>
          <p:cNvPr id="3" name="Text Placeholder 2"/>
          <p:cNvSpPr>
            <a:spLocks noGrp="1"/>
          </p:cNvSpPr>
          <p:nvPr>
            <p:ph type="body" idx="1"/>
          </p:nvPr>
        </p:nvSpPr>
        <p:spPr/>
        <p:txBody>
          <a:bodyPr/>
          <a:lstStyle/>
          <a:p>
            <a:r>
              <a:t>人工智能技术</a:t>
            </a:r>
          </a:p>
        </p:txBody>
      </p:sp>
      <p:sp>
        <p:nvSpPr>
          <p:cNvPr id="4" name="Content Placeholder 3"/>
          <p:cNvSpPr>
            <a:spLocks noGrp="1"/>
          </p:cNvSpPr>
          <p:nvPr>
            <p:ph sz="half" idx="2"/>
          </p:nvPr>
        </p:nvSpPr>
        <p:spPr/>
        <p:txBody>
          <a:bodyPr/>
          <a:lstStyle/>
          <a:p>
            <a:r>
              <a:t>1.人工智能技术可以为线上线下融合提供更加智能化和自动化的解决方案，提高运营效率和服务质量。</a:t>
            </a:r>
          </a:p>
          <a:p>
            <a:r>
              <a:t>2.通过人工智能技术，商家可以实现智能客服、智能推荐、智能营销等功能，提高客户满意度和销售额。</a:t>
            </a:r>
          </a:p>
          <a:p>
            <a:r>
              <a:t>3.人工智能技术需要不断学习和优化，适应不断变化的市场需求和消费者行为。</a:t>
            </a:r>
          </a:p>
          <a:p/>
        </p:txBody>
      </p:sp>
      <p:sp>
        <p:nvSpPr>
          <p:cNvPr id="5" name="Text Placeholder 4"/>
          <p:cNvSpPr>
            <a:spLocks noGrp="1"/>
          </p:cNvSpPr>
          <p:nvPr>
            <p:ph type="body" idx="3"/>
          </p:nvPr>
        </p:nvSpPr>
        <p:spPr/>
        <p:txBody>
          <a:bodyPr/>
          <a:lstStyle/>
          <a:p>
            <a:r>
              <a:t>安全技术</a:t>
            </a:r>
          </a:p>
        </p:txBody>
      </p:sp>
      <p:sp>
        <p:nvSpPr>
          <p:cNvPr id="6" name="Content Placeholder 5"/>
          <p:cNvSpPr>
            <a:spLocks noGrp="1"/>
          </p:cNvSpPr>
          <p:nvPr>
            <p:ph sz="half" idx="4"/>
          </p:nvPr>
        </p:nvSpPr>
        <p:spPr/>
        <p:txBody>
          <a:bodyPr/>
          <a:lstStyle/>
          <a:p>
            <a:r>
              <a:t>1.安全技术是线上线下融合的重要保障，需要确保交易、支付、数据传输等过程的安全性。</a:t>
            </a:r>
          </a:p>
          <a:p>
            <a:r>
              <a:t>2.商家需要建立完善的安全管理制度和技术措施，防范网络攻击和数据泄露等风险。</a:t>
            </a:r>
          </a:p>
          <a:p>
            <a:r>
              <a:t>3.安全技术需要与法律法规、行业标准等相结合，确保合规性和可靠性。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https://d.book118.com/558136006034006040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融合模式的定义与背景</vt:lpstr>
      <vt:lpstr> 融合模式的定义与背景</vt:lpstr>
      <vt:lpstr> 线下线上的优势与局限性</vt:lpstr>
      <vt:lpstr> 线下线上的优势与局限性</vt:lpstr>
      <vt:lpstr> 线下线上的优势与局限性</vt:lpstr>
      <vt:lpstr> 融合模式的必要性与趋势</vt:lpstr>
      <vt:lpstr> 融合模式的必要性与趋势</vt:lpstr>
      <vt:lpstr> 融合模式的必要性与趋势</vt:lpstr>
      <vt:lpstr> 融合模式的必要性与趋势</vt:lpstr>
      <vt:lpstr> 融合模式的关键技术实现</vt:lpstr>
      <vt:lpstr> 融合模式的关键技术实现</vt:lpstr>
      <vt:lpstr> 融合模式的关键技术实现</vt:lpstr>
      <vt:lpstr> 融合模式的关键技术实现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2024-09-18T12:53:54.808</cp:lastPrinted>
  <dcterms:created xsi:type="dcterms:W3CDTF">2024-09-18T04:53:54Z</dcterms:created>
  <dcterms:modified xsi:type="dcterms:W3CDTF">2024-09-18T04:53:56Z</dcterms:modified>
</cp:coreProperties>
</file>