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2262F2-051E-418E-92A0-E7CDF7568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DBC8EA-225B-482C-B256-4706D38B1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53DABA-D539-4CAD-A638-1690D0588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38F35B-43F4-4D2C-9855-2A4436380A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490B02-11BD-4881-86CB-AAFA0E6F78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2EC25F-835C-49C0-AC1D-372E100B94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86C0C6-2BDA-4DA4-8927-6C4ED32C9E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4CFE7E-C760-4BD6-8485-9F20CC471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3C34E2-8167-4A29-87D9-44352B90C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4BDC09-F657-49C4-91A9-B5FA11547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87E287-9BE5-44E6-A739-28BA44522A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36006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《劳动关系建立概述》ppt课件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劳动关系概述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劳动关系建立的程序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劳动关系建立的要素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劳动关系建立的注意事项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劳动关系建立的案例分析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劳动关系概述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劳动关系的定义是指劳动者与用人单位之间在劳动过程中所形成的社会经济关系。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劳动关系是社会经济关系的重要组成部分，它是在劳动者与用人单位之间形成的，并通过劳动合同、集体合同等形式加以明确和规范。在劳动过程中，劳动者向用人单位提供劳动力，而用人单位则向劳动者支付报酬，并为其提供必要的劳动条件和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劳动关系的定义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劳动关系的特征包括隶属性、从属性、有偿性、法律性。</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隶属性是指劳动者在劳动关系中成为用人单位的一部分，必须接受用人单位的管理和支配。从属性则是指劳动者在劳动关系中必须履行其职责，完成工作任务。有偿性是指劳动者通过提供劳动力来换取报酬，实现其经济价值。法律性则是指劳动关系必须受到法律的规范和保护，保障劳动者的合法权益。</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劳动关系的特征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劳动关系的法律保护包括劳动合同法、劳动争议调解仲裁法、社会保险法等。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为了保障劳动者的合法权益，国家制定了一系列法律法规来规范和保护劳动关系。其中，劳动合同法是规范劳动合同的签订、履行、变更和解除的法律，保障劳动者的合法权益；劳动争议调解仲裁法则是解决劳动争议的法律，为劳动者提供法律援助和维权途径；社会保险法则是保障劳动者在养老、医疗、工伤等方面的合法权益的法律。这些法律法规共同构成了劳动关系的法律保护体系，为劳动者的合法权益提供了坚实的保障。</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劳动关系的法律保护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劳动关系建立的程序</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招聘与选拔是劳动关系建立的首要环节，目的是为企业挑选合适的员工。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企业通过发布招聘广告、筛选简历、面试等环节，挑选出符合岗位需求的优秀人才。在选拔过程中，企业应遵循公平、公正、择优的原则，确保选人用人的质量。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250" r="18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招聘与选拔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劳动合同的签订是劳动关系建立的正式标志，明确了双方的权利和义务。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在选聘员工后，企业应与员工签订书面劳动合同，明确工作内容、工作地点、薪酬待遇、工作时间等条款，以及双方的权利和义务。合同签订应遵循平等自愿、协商一致的原则。</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劳动合同的签订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试用期是劳动关系建立后的一段考察期，转正则是员工正式成为企业员工的标志。</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国家法律法规和企业规定，员工在入职后通常会有一段时间的试用期。在试用期间，企业应对员工的工作表现进行全面考察，评估其是否符合岗位要求。试用期结束后，符合条件的员工可以转正为企业正式员工，享受相应的福利待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试用期与转正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劳动关系建立的要素</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794" b="187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劳动报酬</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劳动报酬的概念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劳动报酬是指劳动者通过劳动所获得的报酬，包括工资、奖金、津贴等。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劳动报酬的确定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劳动报酬的确定应遵循公平、合理、激励等原则，根据劳动者的工作能力、工作表现、市场供求等因素确定。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劳动报酬的支付方式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劳动报酬的支付方式包括按月支付、按周支付、按日支付等，应确保按时足额支付。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https://d.book118.com/558136006141006023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2024-08-30T18:43:21.413</cp:lastPrinted>
  <dcterms:created xsi:type="dcterms:W3CDTF">2024-08-30T10:43:21Z</dcterms:created>
  <dcterms:modified xsi:type="dcterms:W3CDTF">2024-08-30T10:43:23Z</dcterms:modified>
</cp:coreProperties>
</file>