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09E988-9B19-4A83-A08C-674BEED93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2F8555-66B6-4AE9-8712-E387EFA15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4020A5-4CF9-4C7B-A598-40CBFEF9E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6F802E-5595-4866-B602-DD996CA3C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B6C84E-C210-4094-8A43-2E8AC6BD7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0C7D0F-D035-4371-A4EC-837B6FC65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7089AD-697C-4A6A-91E9-1AFFBB8A7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639087-AACA-4DE9-B514-9DC4D10CE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5E8C39-A5B7-4804-83C1-7F877B82C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205996-B9C5-4056-8E1B-D7120D8E4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4FC63D-96C1-44FA-AD03-B1C1F0123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13610014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水环境监测及其质量控制环境监测工作特点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水环境监测概述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质量控制在水环境监测中的重要性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水环境监测工作特点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水环境监测中的质量控制方法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水环境监测中常见的问题及解决方案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提高水环境监测质量的建议与措施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水环境监测概述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3" r="1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水环境监测是对水体中的物理、化学和生物指标进行定期或不定期的观测、测量和分析，以了解水体的质量状况及其变化趋势的活动。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通过对水体的监测，可以及时发现水体污染问题，为水环境保护和治理提供科学依据，保障人类生活和生产的用水安全。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监测对象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包括地表水（河流、湖泊、水库等）、地下水、饮用水源、工业废水、生活污水等。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涉及水体的理化指标（如pH值、溶解氧、总磷、总氮等）、有毒有害物质（如重金属、农药残留等）以及生物指标（如浮游生物、底栖生物等）。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9063" r="29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监测对象及范围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监测方法与技术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6189" r="16189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sp>
        <p:nvSpPr>
          <p:cNvPr id="44" name="TextBox 44"/>
          <p:cNvSpPr txBox="1"/>
          <p:nvPr/>
        </p:nvSpPr>
        <p:spPr>
          <a:xfrm>
            <a:off x="653186" y="14285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现场监测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85016" y="1781107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通过便携式仪器对水体进行现场快速检测，获取实时数据。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53186" y="387767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遥感监测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85016" y="4230233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利用卫星或无人机等遥感技术对大范围水体进行快速扫描和监测。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276691" y="136028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实验室分析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508521" y="1712845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采集水样后，在实验室内进行详细的理化分析和生物分析。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276691" y="380941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自动监测站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8508521" y="4161971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在水体附近设立自动监测站，实现连续自动监测和数据远程传输。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质量控制在水环境监测中的重要性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精确测量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质量控制确保监测数据的准确性和可靠性，通过采用精确的测量方法和设备，减少误差和不确定性。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数据验证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对数据进行严格的验证和审核，确保数据的完整性和一致性，排除异常值和错误数据。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标准化操作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遵循国际或国家认可的标准和方法进行监测，确保数据的可比性和互操作性。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保证数据准确性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引入自动化和智能化的监测技术，减少人工干预和操作，提高监测的效率和实时性。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自动化和智能化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合理规划监测站点的布局和数量，优化监测网络，提高监测覆盖范围和代表性。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优化监测网络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加强不同部门、机构之间的合作和信息共享，避免重复监测和资源浪费，提高资源利用效率。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资源共享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提高监测效率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333" r="11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环境政策制定和调整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基于质量控制的数据和分析结果，为环境政策的制定、调整和完善提供决策支持。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环境质量评估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质量控制为环境质量评估提供准确、可靠的数据支持，有助于全面、客观地了解水环境状况。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污染预警和应急响应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通过实时监测和数据分析，及时发现污染事件和潜在风险，为污染预警和应急响应提供科学依据。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为环境管理提供依据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水环境监测工作特点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污染物种类多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水环境中可能存在的污染物种类繁多，包括重金属、有机物、营养盐等。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监测指标多样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针对不同污染物和监测目的，需要采用不同的监测指标，如pH值、溶解氧、化学需氧量等。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监测方法各异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不同污染物和指标需要采用不同的监测方法和技术，如分光光度法、原子吸收法、色谱法等。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多样性：涉及多种污染物和指标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外部因素干扰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降雨、风向、河流流量等外部因素也会对水环境质量产生影响，增加监测的复杂性。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监测技术限制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目前的水环境监测技术还存在一定的局限性，如对某些污染物的监测灵敏度不够、抗干扰能力差等。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水体性质影响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水体的温度、流速、盐度等物理性质以及化学性质都会对污染物的分布和迁移产生影响。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复杂性：受多种因素影响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水环境质量的变化是一个长期的过程，需要持续进行监测以掌握其变化趋势和规律。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长期监测需求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长期监测可以积累大量的数据，通过对这些数据的分析可以更加准确地评估水环境质量状况。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数据积累和分析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为了实现长期监测，需要建立完善的水环境监测网络，包括采样点设置、数据传输和处理等。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监测网络建设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长期性：需要持续进行监测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https://d.book118.com/558136100143006035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2024-09-15T00:17:19.900</cp:lastPrinted>
  <dcterms:created xsi:type="dcterms:W3CDTF">2024-09-14T16:17:19Z</dcterms:created>
  <dcterms:modified xsi:type="dcterms:W3CDTF">2024-09-14T16:17:22Z</dcterms:modified>
</cp:coreProperties>
</file>