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FBD9B-4E28-4025-ABF9-C7C1E0A74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ED8C5-862D-4A2A-BF71-92F7299B3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EB2B5-B85C-4860-AD74-BEFD24CFD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22BF8-232E-4AD4-B4A2-31E4FB4E4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3CADF4-6765-4DEF-B78D-45A603112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C73763-0496-41C3-9F81-9FC676F27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11D9AE-3ACA-4B69-B529-1833122AD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BF11E-5588-41F6-8F17-E34D6E8F4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044906-25F9-4A52-A573-01F2D08C1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A6E65-8C27-444C-9EE3-E1D343900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BFC6C-3A73-4A72-9587-70D2A7984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4002211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医院文件管理制度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文件管理流程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电子文件管理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文件管理培训与监督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36" r="162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236" r="1623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随着医疗技术的不断发展和信息化建设的推进，医院文件管理面临着越来越多的挑战和要求。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医院作为提供医疗服务的机构，日常运营中会产生大量的文件，包括病历、诊断报告、药品记录、手术记录等。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93" b="29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确保医疗质量和安全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满足法规要求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保护患者隐私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文件管理的重要性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规范化的文件管理有助于保证医疗信息的准确性和完整性，从而保障患者的权益和医疗质量。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医院作为医疗机构，需要遵守相关的法律法规和规章制度，规范文件管理是遵守法规的重要体现。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有序的文件管理能够减少医务人员查找和整理文件的时间，提高工作效率。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医疗文件中包含患者的个人信息和隐私，规范的文件管理有助于保护患者隐私不被泄露。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文件管理制度概述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包括病历、诊断报告、手术记录、医嘱等，需按照规定进行分类、编号和归档。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医疗文件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750" b="16750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包括人事、财务、设备、药品等管理文件，需按照部门和时间进行分类、编号和归档。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行政管理文件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包括会议纪要、通知、议程等，需按照会议类型和时间进行分类、编号和归档。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会议文件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文件分类与标识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89" r="325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需定期进行清洁、整理、维护，并存放在干燥、通风的地方，避免潮湿、霉变和虫蛀。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纸质文件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需定期进行备份、整理和维护，并存放在安全的服务器或云存储中，避免数据丢失或被篡改。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电子文件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文件存储与保管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https://d.book118.com/558140022111006046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2024-09-27T15:48:16.491</cp:lastPrinted>
  <dcterms:created xsi:type="dcterms:W3CDTF">2024-09-27T07:48:16Z</dcterms:created>
  <dcterms:modified xsi:type="dcterms:W3CDTF">2024-09-27T07:48:18Z</dcterms:modified>
</cp:coreProperties>
</file>