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5D5ED-0F23-4D85-BE83-536ECB653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30CA89-EF02-4BEA-8C99-9606A067A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1C037A-B7F5-4304-A041-FFE5B45AD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7A4F9B-A63D-43BA-A1E3-F55612BE3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85D177-4594-42C3-8A4D-7C8799BFC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0CAA65-DC87-4EB5-965C-54F20EA80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DC0EAB-815E-4031-B503-CE8F37E85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12FF58-DE0C-48FD-9DF6-D138F0B94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7B8F88-88D2-447B-B39D-23952E77A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0D6CC5-92AE-4086-96C0-F37905B39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9F2E2-68FF-4D8F-9A98-DB35571D8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4101000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大数据可视化管控平台的数据可信度验证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汇报时间：2024-01-16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大数据可视化管控平台概述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数据可信度验证方法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实验设计与实现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数据可信度验证效果评估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大数据可视化管控平台应用前景展望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随着互联网、物联网等技术的快速发展，大数据已经成为各行各业的重要资源。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大数据时代的到来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大数据可视化管控平台能够帮助企业更好地管理和利用数据资源，提高决策效率和准确性。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可视化管控平台的作用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在大数据应用中，数据的可信度至关重要，它直接关系到决策的正确性和有效性。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数据可信度的重要性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本文旨在探讨大数据可视化管控平台的数据可信度验证方法，为企业提供更可靠的数据支持。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如何有效地验证大数据可视化管控平台的数据可信度？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大数据可视化管控平台概述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大数据可视化管控平台采用分布式存储和计算技术，实现对海量数据的快速处理和分析。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分布式存储与计算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平台支持多种数据源的数据采集和整合，包括结构化数据、非结构化数据和实时数据等。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数据采集与整合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平台提供数据清洗和预处理功能，对数据进行去重、填充缺失值、异常值处理等，保证数据质量。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数据清洗与预处理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平台通过丰富的可视化图表和交互式界面，展示数据分析结果，帮助用户更好地理解数据。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可视化展示与分析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平台架构与功能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数据处理流程包括数据采集、数据清洗、数据转换、数据建模和数据分析等步骤，确保数据的准确性和完整性。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数据质量保障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平台通过数据质量规则和校验机制，对数据进行实时监控和预警，及时发现并处理数据质量问题。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大数据可视化管控平台的数据来源广泛，包括企业内部数据库、日志文件、传感器数据、社交媒体数据等。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085" r="1208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数据来源与处理流程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可视化图表类型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大数据可视化管控平台支持多种可视化图表类型，如折线图、柱状图、散点图、热力图等，满足用户不同的分析需求。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交互式操作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平台提供丰富的交互式操作功能，如数据筛选、数据排序、数据分组等，方便用户对数据进行深入探索和分析。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可视化效果优化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平台通过色彩搭配、动画效果等手段，优化可视化效果，提高用户体验和数据呈现效果。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大屏展示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平台支持大屏展示功能，可以将数据分析结果以直观、生动的方式呈现给领导和决策者，辅助决策分析。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可视化技术应用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数据可信度验证方法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数据是否准确反映了实际情况，是否存在误差或异常值。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数据在不同来源或不同时间是否保持一致，是否存在矛盾或冲突。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一致性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数据是否包含了所需的所有信息，是否存在缺失值或遗漏。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完整性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数据是否能够及时反映最新情况，是否存在延迟或滞后。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数据质量评估指标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去除重复的数据记录，避免对分析结果产生干扰。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数据去重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对缺失值进行填充，可以采用均值、中位数、众数等方法。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数据填充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将数据转换为适合分析的格式或类型，例如将文本数据转换为数值型数据。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将数据按照一定比例进行缩放，使其符合特定的分布或范围。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数据标准化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数据清洗与预处理技术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https://d.book118.com/558141010005006031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2024-09-07T17:11:39.958</cp:lastPrinted>
  <dcterms:created xsi:type="dcterms:W3CDTF">2024-09-07T09:11:39Z</dcterms:created>
  <dcterms:modified xsi:type="dcterms:W3CDTF">2024-09-07T09:11:42Z</dcterms:modified>
</cp:coreProperties>
</file>