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552EF-FDF5-4E9E-8168-E9C7C3FCC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3F108-1E34-4157-9FD4-5447D3E75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1A7A9-E4BD-4045-948F-A5A2A476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1916B-0ABE-4380-A80C-FABAC9AD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9DD82-EE60-47B9-B67C-6C5D1AE3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4BE10-C72F-4A39-A574-280215BE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734E6-89AE-4DB8-B87B-BED184FB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741BB-D2EE-4FE5-B47A-E53ADCF5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F439C-8220-437D-8A6E-AEBA67AC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BFEA1-0E71-4711-B524-76973ADFD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C6A45-926A-483C-BC53-7FEB0C26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41070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研究性课题研究结题报告\n## 1.课题研究背景及意义\n### 1.1课题研究背景介绍\n### 1.2课题研究的重要性\n### 1.3课题研究的目标与意义\n## 2.课题研究方法与数据收集\n### 2.1课题研究方法的选取与应用\n### 2.2数据收集途径与策略\n### 2.3数据整理与分析方法\n## 3.课题研究过程与成果\n### 3.1课题研究阶段性成果展示\n### 3.2课题研究过程中的挑战与解决方案\n### 3.3课题研究成果总结与评价\n## 4.课题研究创新与启示\n### 4.1课题研究中的创新点与突破\n### 4.2课题研究对学术领域的启示\n### 4.3课题研究对实践应用的指导意义\n## 5.课题研究不足与未来展望\n### 5.1课题研究存在的不足之处\n### 5.2针对不足的改进措施与建议\n### 5.3课题研究未来发展趋势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研究性课题研究结题报告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课题研究背景及意义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社会发展背景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当前社会面临的主要问题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社会发展的趋势与需求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课题研究对社会发展的贡献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学术研究背景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课题研究领域的现状与发展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课题研究的前人研究成果与不足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课题研究对学术领域的推动作用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实践应用背景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课题研究在实际生活中的应用价值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课题研究对行业发展的影响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课题研究对政策制定的参考意义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课题研究背景介绍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丰富课题研究领域的理论体系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为学术研究提供新的视角与方法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拓展课题研究领域的学术边界</a:t>
                </a:r>
                <a:endParaRPr/>
              </a:p>
            </p:txBody>
          </p:sp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理论价值</a:t>
                </a:r>
                <a:endParaRPr/>
              </a:p>
            </p:txBody>
          </p:sp>
        </p:grpSp>
        <p:grpSp>
          <p:nvGrpSpPr>
            <p:cNvPr id="19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为解决实际问题提供理论支持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指导实践过程中的决策与行动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提高实践活动的效率与效果</a:t>
                </a:r>
                <a:endParaRPr/>
              </a:p>
            </p:txBody>
          </p:sp>
          <p:sp>
            <p:nvSpPr>
              <p:cNvPr id="19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实践价值</a:t>
                </a:r>
                <a:endParaRPr/>
              </a:p>
            </p:txBody>
          </p:sp>
          <p:sp>
            <p:nvSpPr>
              <p:cNvPr id="19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促进社会问题的解决与社会发展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提高社会公共福祉与生活质量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增强社会对课题研究的认可与关注</a:t>
                </a:r>
                <a:endParaRPr/>
              </a:p>
            </p:txBody>
          </p:sp>
          <p:sp>
            <p:nvSpPr>
              <p:cNvPr id="19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社会价值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课题研究的目标与意义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组合 2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组合 2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揭示课题研究领域的内在规律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分析课题研究的关键问题与解决方案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提出具有创新性的研究成果与建议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组合 2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为学术研究提供新的思路与成果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为实践应用提供有效的指导与支持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为社会发展提供有价值的参考与借鉴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课题研究方法与数据收集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文献研究法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搜集与整理前人研究成果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分析课题研究领域的理论进展与不足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提出课题研究的问题与假设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实证研究方法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设计并实施调查研究、实验研究等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收集与分析研究数据与资料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验证课题研究的问题与假设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案例研究法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选择具有代表性的案例进行研究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分析案例背后的原因与机制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为课题研究提供实践依据与启示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课题研究方法的选取与应用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数据收集途径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查阅图书馆、数据库等文献资源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开展实地调查、访谈与问卷调查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收集政府、企业等组织的公开数据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数据收集策略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确保数据来源的可靠性、真实性与有效性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采用多种方法进行数据收集以提高数据质量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对数据进行分类、整理与编码以便分析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数据收集途径与策略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数据整理方法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对收集到的数据进行筛选、清洗与整理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建立统一的数据存储与调用平台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对数据进行分类、编码与标准化处理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数据分析方法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运用统计学、计量经济学等分析方法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使用数据分析软件进行数据挖掘与可视化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从数据中提取关键信息与创新发现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数据整理与分析方法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课题研究过程与成果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文献综述成果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梳理课题研究领域的理论进展与动态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分析前人研究成果的不足与待改进之处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提出课题研究的问题与假设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实证研究成果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描述性统计分析、相关性分析等结果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实验研究、调查研究等实证分析结论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验证课题研究的问题与假设的结论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案例研究成果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案例背景、现状与问题的描述与分析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案例背后的原因与机制的探索与揭示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案例对课题研究的启示与借鉴意义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课题研究阶段性成果展示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https://d.book118.com/558141070011006040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研究性课题研究结题报告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2024-09-18T04:19:49.359</cp:lastPrinted>
  <dcterms:created xsi:type="dcterms:W3CDTF">2024-09-17T20:19:49Z</dcterms:created>
  <dcterms:modified xsi:type="dcterms:W3CDTF">2024-09-17T20:19:51Z</dcterms:modified>
</cp:coreProperties>
</file>