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760E2-98D8-44A8-B106-4378B9121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DCF30-4831-4AFF-8314-92DD46D70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7CBBC-518F-4E16-A14B-02B227C16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52FED-21FC-46CB-BEBD-384DF07A7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557B51-200D-4AD5-B556-2E7F6FBCA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BDC0C4-DBD0-4DC5-9688-944C4D6FD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073024-6450-4929-8F6A-1146C20AE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74EB8-087C-4983-AF41-DBA607445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B7CF8-94A5-4BED-BD48-1E7029F18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1862A-7A4F-43E5-A021-432A22397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4CE12-31DE-4C19-A974-C426F2C94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420710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时尚时装秀活动策划书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84FF"/>
                </a:solidFill>
              </a:rPr>
              <a:t>作者：凯辰文创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活动执行与协调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活动概述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随着时尚产业的不断发展，时装秀作为一种展示时尚品牌和设计师创意的重要平台，越来越受到关注。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时尚产业的发展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时装秀活动是推广时尚品牌形象的重要手段，通过展示品牌的设计理念、风格和产品，提升品牌知名度和美誉度。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推广品牌形象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时装秀活动也是时尚产业内交流合作的重要平台，为设计师、品牌和相关企业提供了一个交流和合作的契机。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促进交流合作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通过时装秀活动展示时尚品牌的设计理念、风格和产品，提升品牌知名度和美誉度。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展示品牌形象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333" r="18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125" r="21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92" r="15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通过时装秀活动吸引潜在消费者，提高品牌的市场份额和销售额。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通过时装秀活动推动时尚产业的发展，提升整个产业的竞争力和创新力。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XXXX年XX月XX日，下午X点至晚上X点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XXXX时尚广场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活动策划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主题明确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选择一个与时尚、时装相关的主题，确保活动内容与主题相符，为参与者提供一个明确的体验。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尝试创新的主题设定，吸引观众的注意力，使活动更具吸引力。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主题宣传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在活动宣传中强调主题，让更多人了解活动的特色和亮点。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挑选适合主题、有表现力的模特，确保他们在T台上展现出最佳状态。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708" r="17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模特选择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邀请知名的时装设计师参与，提高活动的专业性和影响力。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设计师邀请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通过各种渠道邀请观众，如社交媒体、电子邮件、活动网站等。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观众邀请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045" b="604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节目流程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时装秀安排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合理安排时装秀的流程，包括模特走秀、设计师介绍等环节。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活动亮点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设计一些特别的环节，如特别嘉宾表演、互动环节等，增加活动的趣味性。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确保活动流程紧凑，避免出现长时间的等待或空场。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利用多种宣传渠道，如社交媒体、新闻媒体、广告等，提高活动的知名度。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宣传渠道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制定有吸引力的宣传内容，突出活动的主题、亮点和特色。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寻求与其他时尚品牌、机构合作，共同推广活动，扩大影响力。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宣传推广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活动安排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根据时装秀的主题，选择合适的场地并进行布置，以突出主题氛围。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主题设定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合理规划走秀场地、观众席、后台等区域，确保活动流程顺畅。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利用灯光、布景、道具等手段，营造出独特的视觉效果，吸引观众眼球。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视觉效果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场地布置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形象塑造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指导模特进行形象塑造，确保模特能够完美诠释服装的风格和设计师的意图。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根据时装秀的主题和服装风格，制定模特选拔标准，挑选符合要求的模特。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针对模特的台步、造型、表情等方面进行专业培训，提高模特的专业素质。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模特选拔和培训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https://d.book118.com/558142071021006043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2024-09-22T14:46:15.931</cp:lastPrinted>
  <dcterms:created xsi:type="dcterms:W3CDTF">2024-09-22T06:46:15Z</dcterms:created>
  <dcterms:modified xsi:type="dcterms:W3CDTF">2024-09-22T06:46:18Z</dcterms:modified>
</cp:coreProperties>
</file>