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AE2C5-B384-40F7-B2F2-176C9BF4B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0128D-66B2-4F00-AAD1-E0021D13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36B61-5EDE-48C8-87D7-A4420449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EE2DE-141A-47C0-9632-A124EC7C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04090-89C1-45C0-A220-7E3A01BD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D7046F-F79F-4F5E-A6F9-60F1C3100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D6BD5-C71D-432D-9555-21A0D7FDF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36F17-95CD-4360-9FEB-205AA140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25F20-120A-4631-AC09-8A717BB5A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9379E-C759-4424-A7E9-C0AD95461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0F070-948C-4E8C-9CD0-4B880819A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387" r:id="rId2"/>
    <p:sldLayoutId id="2147488388" r:id="rId3"/>
    <p:sldLayoutId id="2147488389" r:id="rId4"/>
    <p:sldLayoutId id="2147488390" r:id="rId5"/>
    <p:sldLayoutId id="2147488391" r:id="rId6"/>
    <p:sldLayoutId id="2147488392" r:id="rId7"/>
    <p:sldLayoutId id="2147488393" r:id="rId8"/>
    <p:sldLayoutId id="2147488394" r:id="rId9"/>
    <p:sldLayoutId id="2147488395" r:id="rId10"/>
    <p:sldLayoutId id="21474883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430710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煤炭行业的科技创新与智能化发展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煤炭行业科技创新现状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煤炭行业智能化发展现状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煤炭行业科技创新与智能化发展的关系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煤炭行业科技创新与智能化发展的挑战与对策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煤炭行业科技创新现状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科技创新在煤炭行业中的重要性</a:t>
            </a:r>
            <a:endParaRPr lang="zh-CN" altLang="en-US"/>
          </a:p>
        </p:txBody>
      </p:sp>
      <p:sp>
        <p:nvSpPr>
          <p:cNvPr id="1049212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保障安全生产：科技创新可以提高煤炭行业的安全生产水平，减少事故发生率。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提高生产效率：科技创新可以降低生产成本，提高生产效率，使煤炭行业更具竞争力。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保护环境：科技创新可以帮助煤炭行业减少对环境的污染，实现绿色开采和清洁利用。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促进产业升级：科技创新可以推动煤炭行业向高端、高效、高附加值方向发展，提高产业竞争力。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煤炭行业科技创新的主要领域</a:t>
            </a:r>
            <a:endParaRPr lang="zh-CN" altLang="en-US"/>
          </a:p>
        </p:txBody>
      </p:sp>
      <p:sp>
        <p:nvSpPr>
          <p:cNvPr id="104928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开采技术：提高开采效率，降低开采成本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清洁利用：减少环境污染，提高能源利用效率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智能化技术：实现煤炭行业的智能化、自动化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新材料研发：研发新型材料，提高煤炭行业的安全性和环保性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科技创新对煤炭行业的影响</a:t>
            </a:r>
            <a:endParaRPr lang="zh-CN" altLang="en-US"/>
          </a:p>
        </p:txBody>
      </p:sp>
      <p:sp>
        <p:nvSpPr>
          <p:cNvPr id="1049368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0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提高生产效率：科技创新提高了煤炭行业的生产效率，降低了生产成本。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6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提高安全性：科技创新提高了煤炭行业的安全性，减少了事故的发生。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减少环境污染：科技创新减少了煤炭行业的环境污染，提高了环保水平。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促进产业升级：科技创新促进了煤炭行业的产业升级，提高了产业的竞争力。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煤炭行业科技创新的未来趋势</a:t>
            </a:r>
            <a:endParaRPr lang="zh-CN" altLang="en-US"/>
          </a:p>
        </p:txBody>
      </p:sp>
      <p:sp>
        <p:nvSpPr>
          <p:cNvPr id="1049450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2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5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智能化开采：利用人工智能、大数据等技术实现煤炭开采的自动化和智能化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8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清洁能源技术：研发和应用清洁能源技术，减少煤炭开采和使用过程中的环境污染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碳捕获与封存技术：研究并应用碳捕获与封存技术，降低煤炭使用过程中的碳排放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绿色矿山建设：推广绿色矿山建设，实现煤炭行业的可持续发展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3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煤炭行业智能化发展现状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智能化发展在煤炭行业中的重要性</a:t>
            </a:r>
            <a:endParaRPr lang="zh-CN" altLang="en-US"/>
          </a:p>
        </p:txBody>
      </p:sp>
      <p:sp>
        <p:nvSpPr>
          <p:cNvPr id="1049662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4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6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8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降低成本：智能化技术可以减少人力成本，降低生产成本。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提高生产效率：智能化技术可以减少人工操作，提高生产效率。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提高安全性：智能化技术可以减少人为操作失误，提高生产安全性。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促进可持续发展：智能化技术可以减少环境污染，促进煤炭行业的可持续发展。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3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煤炭行业智能化发展的主要方向</a:t>
            </a:r>
            <a:endParaRPr lang="zh-CN" altLang="en-US"/>
          </a:p>
        </p:txBody>
      </p:sp>
      <p:sp>
        <p:nvSpPr>
          <p:cNvPr id="10497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自动化采煤：实现无人化、智能化的采煤过程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智能化运输：通过物联网、大数据等技术实现煤炭运输的智能化管理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智能化安全监控：利用传感器、摄像头等设备实时监控煤矿安全状况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智能化决策支持：利用大数据、人工智能等技术为煤炭企业提供决策支持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智能化发展对煤炭行业的影响</a:t>
            </a:r>
            <a:endParaRPr lang="zh-CN" altLang="en-US"/>
          </a:p>
        </p:txBody>
      </p:sp>
      <p:sp>
        <p:nvSpPr>
          <p:cNvPr id="1049818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促进环保：智能化技术可以减少能源消耗，降低环境污染。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28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提高安全性：智能化技术可以减少人为操作失误，提高生产安全性。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降低成本：智能化技术可以减少人力成本，降低生产成本。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40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提高生产效率：智能化技术可以减少人工操作，提高生产效率。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https://d.book118.com/558143071035006035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煤炭行业的科技创新与智能化发展</vt:lpstr>
      <vt:lpstr>目录</vt:lpstr>
      <vt:lpstr>添加章节标题</vt:lpstr>
      <vt:lpstr>煤炭行业科技创新现状</vt:lpstr>
      <vt:lpstr>PowerPoint Presentation</vt:lpstr>
      <vt:lpstr>科技创新在煤炭行业中的重要性</vt:lpstr>
      <vt:lpstr>煤炭行业科技创新的主要领域</vt:lpstr>
      <vt:lpstr>科技创新对煤炭行业的影响</vt:lpstr>
      <vt:lpstr>煤炭行业科技创新的未来趋势</vt:lpstr>
      <vt:lpstr>煤炭行业智能化发展现状</vt:lpstr>
      <vt:lpstr>PowerPoint Presentation</vt:lpstr>
      <vt:lpstr>智能化发展在煤炭行业中的重要性</vt:lpstr>
      <vt:lpstr>煤炭行业智能化发展的主要方向</vt:lpstr>
      <vt:lpstr>智能化发展对煤炭行业的影响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2024-09-14T00:03:31.298</cp:lastPrinted>
  <dcterms:created xsi:type="dcterms:W3CDTF">2024-09-13T16:03:31Z</dcterms:created>
  <dcterms:modified xsi:type="dcterms:W3CDTF">2024-09-13T16:03:34Z</dcterms:modified>
</cp:coreProperties>
</file>