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E2E03-C86A-49AC-9510-BDF3BE3A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D93BE-D2AF-43C3-9175-B47B03B13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429CC-C191-4EEF-B7D6-14EED1A47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4D603-0B06-42CB-99F0-AD201F62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E2053-C627-493F-9BB6-6D2674FF5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1BF76-FBFF-4F42-9099-3DA4B6B2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90A3C-588A-49B1-883B-7F9E80C57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5F44B-227F-4082-A381-EDC91C4E3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A6794-97A7-4350-B6BE-354DA1AFC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32FD0-840A-46A5-901B-2C8A5BF5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0DFD9-CF76-4C11-90D9-6C8F5206F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00211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《甲醇制烯烃研究》ppt课件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甲醇制烯烃简介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甲醇制烯烃的原理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甲醇制烯烃的技术研究进展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甲醇制烯烃的应用与市场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甲醇制烯烃简介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甲醇制烯烃（Methanol to Olefins，简称MTO）是一种将甲醇转化为乙烯、丙烯等烯烃的过程。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该技术利用特定的催化剂和反应条件，将甲醇转化为烯烃，同时副产少量的汽油、混合碳四、碳五等。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甲醇制烯烃技术是煤化工和石油化工的结合，具有较高的经济价值和环保意义。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甲醇制烯烃技术作为一种新型的煤化工技术，能够将煤炭转化为高附加值的烯烃产品，缓解石油资源的压力，提高能源利用效率。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该技术对于实现能源多元化、保障国家能源安全、推动经济发展具有重要意义。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随着全球能源需求的不断增长，石油资源日益紧张，开发新的能源和化工原料成为迫切需求。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甲醇制烯烃的背景和重要性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甲醇制烯烃的工艺流程主要包括原料准备、反应、产物分离和精制等步骤。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甲醇制烯烃的工艺流程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原料准备：将甲醇和反应所需的添加剂混合，经过预热后进入反应器。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反应：在特定的温度、压力和催化剂的作用下，甲醇转化为烯烃。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产物分离和精制：反应产物经过分离和精制，得到高纯度的乙烯、丙烯等产品。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工艺流程中涉及的关键设备包括反应器、分离器、精馏塔等。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甲醇制烯烃的原理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146" r="2514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甲醇脱氢反应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甲醇在催化剂的作用下发生脱氢反应，生成低碳烯烃和氢气。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甲醇脱水反应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在催化剂的作用下，甲醇分子中的羟基脱水，生成乙烯和一氧化碳。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甲醇裂解反应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甲醇在高温和催化剂的作用下发生裂解，生成乙烯、丙烯等低碳烯烃。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甲醇制烯烃的化学反应原理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酸性催化剂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如硫酸、磷酸等，可以促进甲醇脱水反应和裂解反应的进行。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金属催化剂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如铜基催化剂、镍基催化剂等，可以促进甲醇脱氢反应的进行。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复合催化剂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为了提高催化剂的活性和选择性，可以将多种催化剂复合使用。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甲醇制烯烃的催化剂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甲醇制烯烃的能量平衡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能量消耗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甲醇制烯烃过程中需要消耗大量的能量，如加热、加压等。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能量回收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通过回收利用反应过程中的热量和压力，可以降低能耗和提高经济效益。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甲醇制烯烃的技术研究进展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https://d.book118.com/565000211042011104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2024-09-13T21:11:39.633</cp:lastPrinted>
  <dcterms:created xsi:type="dcterms:W3CDTF">2024-09-13T13:11:39Z</dcterms:created>
  <dcterms:modified xsi:type="dcterms:W3CDTF">2024-09-13T13:11:41Z</dcterms:modified>
</cp:coreProperties>
</file>