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539FD-C25A-4F93-8918-AFCFFA4B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2D6B-3A7C-42A9-BB8B-453D7B81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7AE6F-9AC0-4AA9-91E9-9C1F84C1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33FCA-5CDA-4B1C-9088-C114BD54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AF22A-A030-4382-94EA-C6B03AB2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3A325-ECF8-4D1D-A531-82A747CB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7CE90-87CA-4382-A452-435B13730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45BCF-E35C-4DB4-A47A-D988DF466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1164D-2565-4A3D-B44D-C30607B3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579BC-339A-4A3B-AE5A-508CC9CF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FBFB1-8203-4FC1-BFD4-178DDA283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01330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小学四年级预防冻疮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冻疮的基本知识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小学四年级学生的特点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预防冻疮的措施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预防冻疮的注意事项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冻疮的基本知识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冻疮是一种由于寒冷引起的皮肤炎症，通常在寒冷的季节中出现。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主要由于皮肤长时间暴露在寒冷的环境中，导致皮肤血管收缩，血液循环不畅，进而引发炎症。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冻疮的定义与成因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红肿、瘙痒、疼痛、水泡、破裂、感染等。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影响生活质量，如瘙痒难耐、疼痛不适等；可能导致皮肤感染，引发其他疾病。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冻疮的症状与危害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加强保暖措施，避免皮肤长时间暴露在寒冷环境中；保持皮肤干燥，避免潮湿环境；增加体育锻炼，提高身体抵抗力。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轻度冻伤可采用热敷、涂抹药膏等方法缓解症状；中度或重度冻伤需及时就医，根据医生建议进行治疗。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冻疮的预防与治疗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小学四年级学生的特点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身体发育特点- 身体发育迅速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小学四年级学生正处于身体发育的关键时期，身高和体重都在快速增长。- 骨骼和肌肉发展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心理发展特点- 认知能力提高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四年级学生的认知能力不断提高，开始能够理解和掌握更复杂的知识和概念。- 情感发展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学习生活习惯- 学习习惯培养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四年级学生需要养成良好的学习习惯，如定时复习、独立完成作业等，以提高学习效果。- 锻炼习惯养成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小学四年级学生的特点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预防冻疮的措施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尽量将室内温度保持在20℃左右，避免温度过低导致皮肤受冻。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保持室内温度适宜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可以使用取暖器、空调等设备提高室内温度，确保室内温暖。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使用取暖设备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保持室内温暖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https://d.book118.com/565001330004011041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2024-09-01T10:03:19.716</cp:lastPrinted>
  <dcterms:created xsi:type="dcterms:W3CDTF">2024-09-01T02:03:19Z</dcterms:created>
  <dcterms:modified xsi:type="dcterms:W3CDTF">2024-09-01T02:03:21Z</dcterms:modified>
</cp:coreProperties>
</file>