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3B156-8B47-43C0-AB51-1A4AAEACA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759D3-BCB3-436A-8EC6-912873A7A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94312-9F78-435C-BE66-2C5B3EBD1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AD6FA-0721-438F-8CA0-D3641B53F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9EC911-215F-42F8-826F-B86072147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349695-FD41-4445-BE18-E0680A76B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3654A8-6B23-48EC-80CA-FDB6D6CF2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28635-138E-4DB9-A820-41D97EC4D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75417-4B9D-4586-A312-404CDF819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AA9A7-775E-4ABF-AEF1-E4490D74A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E0D5D-3603-4EF5-B83C-86EA08DD8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010011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医疗废物处理中的技术创新与突破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医疗废物处理技术概述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技术创新与突破的关键领域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国内外医疗废物处理技术创新案例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未来医疗废物处理技术发展趋势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推动医疗废物处理技术创新与突破的建议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医疗废物是指在医疗活动中产生的具有直接或间接感染性、毒性以及其他危害性的废物。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根据医疗废物的性质和危害程度，可将其分为感染性废物、损伤性废物、病理性废物、药物性废物和化学性废物等。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医疗废物的定义与分类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目前，医疗废物处理主要采用焚烧、填埋和高温蒸汽处理等方法。然而，这些方法存在处理不彻底、二次污染等问题。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随着医疗废物产生量的不断增加，传统处理方法已无法满足需求。同时，医疗废物的复杂性和危害性也给处理带来了巨大挑战。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医疗废物处理的现状与挑战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37" r="1243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提高处理效率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通过技术创新与突破，可以研发出更高效、更环保的医疗废物处理方法，提高处理效率。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降低处理成本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新技术的应用可以降低医疗废物处理的成本，使得更多的医疗机构能够承担起废物处理的费用。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保护环境和人类健康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医疗废物若处理不当，会对环境和人类健康造成严重危害。技术创新与突破可以确保医疗废物得到安全、有效的处理，从而保护环境和人类健康。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技术创新与突破的重要性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医疗废物处理技术概述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083" r="7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通过高温焚烧医疗废物，使其减量化、无害化。但焚烧过程中可能产生二噁英等有毒气体，且投资及运行费用较高。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焚烧法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将医疗废物进行填埋处理，适用于一些难以焚烧的废物。但填埋法占用大量土地资源，且容易造成土壤和地下水污染。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填埋法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传统医疗废物处理技术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微波消毒处理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利用微波能量对医疗废物进行快速、高效的消毒处理。微波消毒具有处理时间短、杀菌效果好等优点，但可能对某些材料产生破坏作用。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高温蒸汽处理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利用高温蒸汽对医疗废物进行处理，使其达到无害化标准。该技术具有处理效率高、环保性好等优点，但设备投资及运行费用较高。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等离子体气化技术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通过等离子体高温气化医疗废物，将其转化为可燃气体或合成气。该技术具有减容效果好、资源化利用程度高等优点，但技术难度较大且成本较高。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083" r="20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542" r="1454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25" b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新型医疗废物处理技术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新型医疗废物处理技术相较于传统技术，在处理效果上更具优势，能够实现更高效的无害化和减量化处理。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新型技术更加注重环保性能，如高温蒸汽处理、微波消毒处理等技术在处理过程中产生的污染物较少，对环境影响较小。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虽然新型技术的设备投资及运行费用相对较高，但考虑到其处理效果、环保性等方面的优势，以及长期运营的经济效益，新型技术具有更高的性价比。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技术比较与选择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技术创新与突破的关键领域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高温蒸汽灭菌技术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通过高温高压蒸汽对医疗废物进行快速、有效的灭菌处理，确保废物中的有害微生物被彻底杀灭。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微波灭菌技术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利用微波的高频振动和高效加热特性，对医疗废物进行快速、均匀的灭菌处理，具有高效、节能、环保等优点。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化学灭菌技术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通过使用特定的化学药剂对医疗废物进行浸泡或喷洒处理，达到杀灭有害微生物的目的，但需要注意化学药剂的安全使用和后续处理问题。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高效灭菌技术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安全处置技术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焚烧处理技术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通过高温焚烧将医疗废物中的有害物质彻底氧化分解，实现无害化处置，但需要注意焚烧过程中产生的二次污染问题。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高温熔融技术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将医疗废物在高温下熔融成玻璃态物质，实现废物的无害化和减量化处置，同时熔融物可作为建筑材料等资源加以利用。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等离子体气化技术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利用等离子体的高温高能量特性，将医疗废物瞬间气化分解为可燃气体和少量残渣，实现高效、环保的处置方式。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废金属回收技术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通过分类收集、破碎、分选等处理流程，将医疗废物中的废金属进行回收再利用，减少资源浪费。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有机质堆肥技术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将医疗废物中的有机质进行堆肥发酵处理，转化为有机肥料用于农业生产，实现废物的资源化利用和生态环境的改善。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废塑料再生利用技术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将医疗废物中的废塑料进行清洗、破碎、造粒等处理，再生为新的塑料制品，实现资源的循环利用。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资源化利用技术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https://d.book118.com/565010011142011101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2024-09-09T22:11:19.532</cp:lastPrinted>
  <dcterms:created xsi:type="dcterms:W3CDTF">2024-09-09T14:11:19Z</dcterms:created>
  <dcterms:modified xsi:type="dcterms:W3CDTF">2024-09-09T14:11:21Z</dcterms:modified>
</cp:coreProperties>
</file>