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CE4FE-F3BF-4DA1-AFE0-9555314CD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65EC0-B204-4866-977F-99E547CFE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8EA86-59DB-4B94-B9AD-25C7EB4D0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CAA94-B225-4689-A5EC-2115285E1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7EB648-8256-4C67-8FC5-C8A45A927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D9732F-CC36-450E-89E9-C386849B8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6089DE-15FA-42C6-85B0-985CFA864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98B31-E5C3-4F6D-B781-A543AD7D6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4AE39-754F-46E3-9CD9-6BF3F7EBE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FB31D-619C-403A-8C84-6DAF81675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49735-3469-4588-A571-47895D023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112043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端午节学校活动方案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互动体验环节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端午节，又称端阳节、午日节、五月节等，是中国传统节日之一。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传统节日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历史渊源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习俗活动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端午节最初为纪念屈原，后发展为集拜神祭祖、祈福辟邪、欢庆娱乐为一体的节日。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端午节的习俗包括赛龙舟、包粽子、挂艾叶等。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端午节简介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增强凝聚力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放松心情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通过活动，让学生了解和体验端午节的传统文化，弘扬中华民族优秀传统。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活动可以增进学生之间的交流和互动，增强班级和学校的凝聚力。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在紧张的学习之余，通过活动让学生放松心情，缓解学习压力。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全校师生均可参与。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活动可以在学校操场、教室、食堂等场所进行。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活动定于端午节前一周的周五下午，持续2小时。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活动在学校操场进行，方便学生集合和参与。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文艺表演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主持人介绍活动背景、目的和流程，5分钟。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设置与端午节相关的互动游戏，如包粽子比赛、端午知识问答等，30分钟。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老师教授学生制作香囊和五彩绳，材料自备，30分钟。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学生自愿报名，进行与端午节相关的文艺表演，如舞蹈、唱歌、朗诵等，20分钟。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学生展示自己的作品，并分享制作过程中的感受和收获，15分钟。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活动流程设计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分享交流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制作香囊和五彩绳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总计预算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游戏道具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购买与端午节相关的游戏道具，如粽子叶、糯米、红枣等，预算500元。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宣传费用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制作活动海报、传单等宣传材料，预算500元。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包括志愿者招募、安全保卫等方面的费用，预算1000元。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包括舞台、音响、灯光等设备的租赁和搭建费用，预算2000元。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舞台搭建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礼品准备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为互动游戏和文艺表演的优胜者准备小礼品，如文具、书籍等，预算1000元。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5000元。通过学校经费和学生自愿捐款筹集资金。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物资准备与预算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介绍端午节的起源，包括与屈原、伍子胥等历史人物的关联。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端午节的起源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详细解释端午节的各种习俗，如包粽子、赛龙舟、挂艾叶等。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端午节的习俗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深入剖析端午节所承载的中华民族传统文化和精神内涵。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端午节的文化内涵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端午文化讲座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展示不同地区的粽子制作方法和特色，包括材料选择、包裹技巧等。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粽子制作展示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展示各种形态逼真的龙舟模型，介绍龙舟的结构和赛龙舟的起源。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龙舟模型展览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展示艾叶、香囊的制作过程，介绍其在端午节中的寓意和作用。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艾叶、香囊制作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端午习俗展览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手工艺品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展示学生制作的各种端午节相关的手工艺品，如剪纸、泥塑等。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书画作品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展示学生创作的以端午节为主题的书画作品，包括国画、书法等。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文学创作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展示学生创作的以端午节为题材的文学作品，如散文、诗歌等。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学生作品展示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互动体验环节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https://d.book118.com/565011204312011034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2024-08-30T13:58:26.377</cp:lastPrinted>
  <dcterms:created xsi:type="dcterms:W3CDTF">2024-08-30T05:58:26Z</dcterms:created>
  <dcterms:modified xsi:type="dcterms:W3CDTF">2024-08-30T05:58:28Z</dcterms:modified>
</cp:coreProperties>
</file>