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58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98.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tags" Target="../tags/tag19.xml" /><Relationship Id="rId7" Type="http://schemas.openxmlformats.org/officeDocument/2006/relationships/tags" Target="../tags/tag20.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27.xml"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1.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tags" Target="../tags/tag62.xml" /><Relationship Id="rId8" Type="http://schemas.openxmlformats.org/officeDocument/2006/relationships/tags" Target="../tags/tag63.xml" /><Relationship Id="rId9" Type="http://schemas.openxmlformats.org/officeDocument/2006/relationships/tags" Target="../tags/tag6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1E6A93B-4516-4D14-A3AF-9F09BD3E9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2EB780-FC52-4FA7-9E9B-BF1D346A33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8925DC-7CE3-4AA8-8160-C0858F323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93CDE4-B581-4DAD-822E-5B5E9042EC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1DDBA3-E6D4-4ED3-895F-24333EC8F0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829F41-BF2F-4BDD-A1E9-0285397FD7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4FBC9A-5039-4D94-A57D-DA658485E7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B1237C-D1D5-40F1-A35D-A7713855C2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FA6968-E9EA-4152-9447-BD2FA2EDB6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77A3C7-03F7-4683-91D7-55BC71DD9C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D3FAD9-B0AD-42C8-B56B-B1196A902A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668" name="标题 1"/>
          <p:cNvSpPr>
            <a:spLocks noGrp="1"/>
          </p:cNvSpPr>
          <p:nvPr>
            <p:ph type="ctrTitle"/>
            <p:custDataLst>
              <p:tags r:id="rId3"/>
            </p:custDataLst>
          </p:nvPr>
        </p:nvSpPr>
        <p:spPr>
          <a:xfrm>
            <a:off x="838200" y="2429510"/>
            <a:ext cx="10515600" cy="1249045"/>
          </a:xfrm>
          <a:noFill/>
        </p:spPr>
        <p:txBody>
          <a:bodyPr wrap="square" rtlCol="0" anchor="t">
            <a:normAutofit/>
          </a:bodyPr>
          <a:lstStyle>
            <a:lvl1pPr>
              <a:defRPr lang="zh-CN" altLang="en-US" sz="7200">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lt"/>
              </a:defRPr>
            </a:lvl1pPr>
          </a:lstStyle>
          <a:p>
            <a:pPr marL="0" lvl="0" defTabSz="1218565"/>
            <a:r>
              <a:rPr sz="6000">
                <a:sym typeface="+mn-ea"/>
              </a:rPr>
              <a:t>单击此处编辑母版标题样式</a:t>
            </a:r>
            <a:endParaRPr lang="zh-CN" altLang="en-US" sz="60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lt"/>
            </a:endParaRPr>
          </a:p>
        </p:txBody>
      </p:sp>
      <p:sp>
        <p:nvSpPr>
          <p:cNvPr id="1048670" name="副标题 2"/>
          <p:cNvSpPr>
            <a:spLocks noGrp="1"/>
          </p:cNvSpPr>
          <p:nvPr>
            <p:ph type="subTitle" idx="1"/>
            <p:custDataLst>
              <p:tags r:id="rId4"/>
            </p:custDataLst>
          </p:nvPr>
        </p:nvSpPr>
        <p:spPr>
          <a:xfrm>
            <a:off x="904875" y="939800"/>
            <a:ext cx="10515600" cy="1248410"/>
          </a:xfrm>
          <a:noFill/>
        </p:spPr>
        <p:txBody>
          <a:bodyPr wrap="square" rtlCol="0" anchor="b">
            <a:normAutofit/>
          </a:bodyPr>
          <a:lstStyle>
            <a:lvl1pPr marL="0" indent="0">
              <a:buNone/>
              <a:defRPr lang="zh-CN" altLang="en-US" sz="1800" b="1">
                <a:solidFill>
                  <a:schemeClr val="tx1">
                    <a:lumMod val="75000"/>
                    <a:lumOff val="25000"/>
                  </a:schemeClr>
                </a:solidFill>
              </a:defRPr>
            </a:lvl1pPr>
          </a:lstStyle>
          <a:p>
            <a:pPr marL="0" lvl="0"/>
            <a:r>
              <a:rPr>
                <a:sym typeface="+mn-ea"/>
              </a:rPr>
              <a:t>单击此处编辑母版副标题样式</a:t>
            </a:r>
            <a:endParaRPr lang="zh-CN" altLang="en-US" b="1"/>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文本占位符 9"/>
          <p:cNvSpPr>
            <a:spLocks noGrp="1"/>
          </p:cNvSpPr>
          <p:nvPr>
            <p:ph type="body" sz="quarter" idx="13" hasCustomPrompt="1"/>
            <p:custDataLst>
              <p:tags r:id="rId8"/>
            </p:custDataLst>
          </p:nvPr>
        </p:nvSpPr>
        <p:spPr>
          <a:xfrm>
            <a:off x="891540" y="4946650"/>
            <a:ext cx="5776595" cy="1244600"/>
          </a:xfrm>
        </p:spPr>
        <p:txBody>
          <a:bodyPr wrap="square" anchor="b" anchorCtr="0">
            <a:normAutofit/>
          </a:bodyPr>
          <a:lstStyle>
            <a:lvl1pPr marL="0" indent="0">
              <a:lnSpc>
                <a:spcPct val="100000"/>
              </a:lnSpc>
              <a:buNone/>
              <a:defRPr sz="1800" b="1">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sym typeface="+mn-ea"/>
              </a:rPr>
              <a:t>公司名占位符</a:t>
            </a:r>
            <a:endParaRPr lang="en-US" altLang="zh-CN" sz="1800" b="1">
              <a:gradFill flip="none" rotWithShape="1">
                <a:gsLst>
                  <a:gs pos="0">
                    <a:schemeClr val="accent2">
                      <a:lumMod val="70000"/>
                      <a:lumOff val="30000"/>
                    </a:schemeClr>
                  </a:gs>
                  <a:gs pos="35000">
                    <a:schemeClr val="accent2"/>
                  </a:gs>
                  <a:gs pos="100000">
                    <a:schemeClr val="accent1"/>
                  </a:gs>
                </a:gsLst>
                <a:lin ang="3000000" scaled="0"/>
              </a:gradFill>
              <a:latin typeface="微软雅黑" panose="020b0503020204020204" charset="-122"/>
              <a:ea typeface="微软雅黑"/>
              <a:sym typeface="+mn-ea"/>
            </a:endParaRPr>
          </a:p>
        </p:txBody>
      </p:sp>
      <p:sp>
        <p:nvSpPr>
          <p:cNvPr id="1048680" name="文本占位符 23"/>
          <p:cNvSpPr>
            <a:spLocks noGrp="1"/>
          </p:cNvSpPr>
          <p:nvPr>
            <p:ph type="body" sz="quarter" idx="17" hasCustomPrompt="1"/>
            <p:custDataLst>
              <p:tags r:id="rId9"/>
            </p:custDataLst>
          </p:nvPr>
        </p:nvSpPr>
        <p:spPr>
          <a:xfrm>
            <a:off x="1421061" y="3809565"/>
            <a:ext cx="5193634" cy="504000"/>
          </a:xfrm>
        </p:spPr>
        <p:txBody>
          <a:bodyPr wrap="square" anchor="ctr">
            <a:normAutofit/>
          </a:bodyPr>
          <a:lstStyle>
            <a:lvl1pPr marL="0" indent="0" algn="l">
              <a:lnSpc>
                <a:spcPct val="100000"/>
              </a:lnSpc>
              <a:buNone/>
              <a:defRPr sz="2000" b="1">
                <a:gradFill>
                  <a:gsLst>
                    <a:gs pos="0">
                      <a:schemeClr val="accent2">
                        <a:lumMod val="60000"/>
                        <a:lumOff val="40000"/>
                      </a:schemeClr>
                    </a:gs>
                    <a:gs pos="35000">
                      <a:schemeClr val="accent2"/>
                    </a:gs>
                    <a:gs pos="100000">
                      <a:schemeClr val="accent1"/>
                    </a:gs>
                  </a:gsLst>
                  <a:lin ang="3000000" scaled="0"/>
                </a:gradFill>
              </a:defRPr>
            </a:lvl1pPr>
          </a:lstStyle>
          <a:p>
            <a:pPr lvl="0"/>
            <a:r>
              <a:rPr lang="zh-CN" altLang="en-US">
                <a:sym typeface="+mn-ea"/>
              </a:rPr>
              <a:t>署名占位符</a:t>
            </a:r>
            <a:endParaRPr lang="zh-CN" altLang="en-US" b="1">
              <a:gradFill flip="none" rotWithShape="1">
                <a:gsLst>
                  <a:gs pos="0">
                    <a:schemeClr val="accent2">
                      <a:lumMod val="70000"/>
                      <a:lumOff val="30000"/>
                    </a:schemeClr>
                  </a:gs>
                  <a:gs pos="30000">
                    <a:schemeClr val="accent2"/>
                  </a:gs>
                  <a:gs pos="100000">
                    <a:schemeClr val="accent1"/>
                  </a:gs>
                </a:gsLst>
                <a:lin ang="3000000" scaled="0"/>
              </a:gradFill>
              <a:latin typeface="微软雅黑" panose="020b0503020204020204" charset="-122"/>
              <a:ea typeface="微软雅黑"/>
              <a:sym typeface="+mn-ea"/>
            </a:endParaRPr>
          </a:p>
        </p:txBody>
      </p:sp>
      <p:sp>
        <p:nvSpPr>
          <p:cNvPr id="1048682" name="iconfont-10342-5064101"/>
          <p:cNvSpPr>
            <a:spLocks noChangeAspect="1"/>
          </p:cNvSpPr>
          <p:nvPr userDrawn="1">
            <p:custDataLst>
              <p:tags r:id="rId10"/>
            </p:custDataLst>
          </p:nvPr>
        </p:nvSpPr>
        <p:spPr>
          <a:xfrm>
            <a:off x="838198" y="384556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7" name="图片 4" descr="商务-红色-折纸_03"/>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94" name="标题 1"/>
          <p:cNvSpPr>
            <a:spLocks noGrp="1"/>
          </p:cNvSpPr>
          <p:nvPr>
            <p:ph type="title" hasCustomPrompt="1"/>
            <p:custDataLst>
              <p:tags r:id="rId3"/>
            </p:custDataLst>
          </p:nvPr>
        </p:nvSpPr>
        <p:spPr>
          <a:xfrm>
            <a:off x="0" y="995680"/>
            <a:ext cx="4307840" cy="2914015"/>
          </a:xfrm>
        </p:spPr>
        <p:txBody>
          <a:bodyPr wrap="square" anchor="b">
            <a:normAutofit/>
          </a:bodyPr>
          <a:lstStyle>
            <a:lvl1pPr algn="ctr">
              <a:defRPr sz="72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标题</a:t>
            </a:r>
            <a:endParaRPr lang="zh-CN" altLang="en-US"/>
          </a:p>
        </p:txBody>
      </p:sp>
      <p:sp>
        <p:nvSpPr>
          <p:cNvPr id="1048696" name="文本占位符 2"/>
          <p:cNvSpPr>
            <a:spLocks noGrp="1"/>
          </p:cNvSpPr>
          <p:nvPr>
            <p:ph type="body" idx="1" hasCustomPrompt="1"/>
            <p:custDataLst>
              <p:tags r:id="rId4"/>
            </p:custDataLst>
          </p:nvPr>
        </p:nvSpPr>
        <p:spPr>
          <a:xfrm>
            <a:off x="0" y="3998595"/>
            <a:ext cx="4307840" cy="1729105"/>
          </a:xfrm>
        </p:spPr>
        <p:txBody>
          <a:bodyPr wrap="square" anchor="t">
            <a:normAutofit/>
          </a:bodyPr>
          <a:lstStyle>
            <a:lvl1pPr marL="0" indent="0" algn="ctr">
              <a:buNone/>
              <a:defRPr sz="2800" b="0">
                <a:gradFill>
                  <a:gsLst>
                    <a:gs pos="0">
                      <a:schemeClr val="accent2">
                        <a:lumMod val="70000"/>
                        <a:lumOff val="30000"/>
                      </a:schemeClr>
                    </a:gs>
                    <a:gs pos="35000">
                      <a:schemeClr val="accent2"/>
                    </a:gs>
                    <a:gs pos="100000">
                      <a:schemeClr val="accent1"/>
                    </a:gs>
                  </a:gsLst>
                  <a:lin ang="30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698" name="日期占位符 6"/>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7"/>
          <p:cNvSpPr>
            <a:spLocks noGrp="1"/>
          </p:cNvSpPr>
          <p:nvPr>
            <p:ph type="ftr" sz="quarter" idx="11"/>
            <p:custDataLst>
              <p:tags r:id="rId6"/>
            </p:custDataLst>
          </p:nvPr>
        </p:nvSpPr>
        <p:spPr/>
        <p:txBody>
          <a:bodyPr/>
          <a:lstStyle/>
          <a:p>
            <a:endParaRPr lang="zh-CN" altLang="en-US"/>
          </a:p>
        </p:txBody>
      </p:sp>
      <p:sp>
        <p:nvSpPr>
          <p:cNvPr id="1048702" name="灯片编号占位符 8"/>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59" name="图片 8" descr="商务-红色-折纸_02"/>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04" name="标题 1"/>
          <p:cNvSpPr>
            <a:spLocks noGrp="1"/>
          </p:cNvSpPr>
          <p:nvPr>
            <p:ph type="title"/>
            <p:custDataLst>
              <p:tags r:id="rId3"/>
            </p:custDataLst>
          </p:nvPr>
        </p:nvSpPr>
        <p:spPr>
          <a:xfrm>
            <a:off x="1526540" y="3274695"/>
            <a:ext cx="9144000" cy="2646680"/>
          </a:xfrm>
        </p:spPr>
        <p:txBody>
          <a:bodyPr wrap="square" anchor="t" anchorCtr="0">
            <a:normAutofit/>
          </a:bodyPr>
          <a:lstStyle>
            <a:lvl1pPr algn="ctr">
              <a:defRPr sz="6000">
                <a:gradFill>
                  <a:gsLst>
                    <a:gs pos="0">
                      <a:schemeClr val="accent2">
                        <a:lumMod val="70000"/>
                        <a:lumOff val="30000"/>
                      </a:schemeClr>
                    </a:gs>
                    <a:gs pos="35000">
                      <a:schemeClr val="accent2"/>
                    </a:gs>
                    <a:gs pos="100000">
                      <a:schemeClr val="accent1"/>
                    </a:gs>
                  </a:gsLst>
                  <a:lin ang="3000000" scaled="0"/>
                </a:gradFill>
              </a:defRPr>
            </a:lvl1pPr>
          </a:lstStyle>
          <a:p>
            <a:r>
              <a:rPr lang="zh-CN" altLang="en-US"/>
              <a:t>单击此处编辑母版标题样式</a:t>
            </a:r>
            <a:endParaRPr lang="zh-CN" altLang="en-US"/>
          </a:p>
        </p:txBody>
      </p:sp>
      <p:sp>
        <p:nvSpPr>
          <p:cNvPr id="104870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08" name="页脚占位符 4"/>
          <p:cNvSpPr>
            <a:spLocks noGrp="1"/>
          </p:cNvSpPr>
          <p:nvPr>
            <p:ph type="ftr" sz="quarter" idx="11"/>
            <p:custDataLst>
              <p:tags r:id="rId5"/>
            </p:custDataLst>
          </p:nvPr>
        </p:nvSpPr>
        <p:spPr/>
        <p:txBody>
          <a:bodyPr/>
          <a:lstStyle/>
          <a:p>
            <a:endParaRPr lang="zh-CN" altLang="en-US"/>
          </a:p>
        </p:txBody>
      </p:sp>
      <p:sp>
        <p:nvSpPr>
          <p:cNvPr id="1048710" name="灯片编号占位符 5"/>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
        <p:nvSpPr>
          <p:cNvPr id="1048712" name="文本占位符 7"/>
          <p:cNvSpPr>
            <a:spLocks noGrp="1"/>
          </p:cNvSpPr>
          <p:nvPr>
            <p:ph type="body" sz="quarter" idx="13" hasCustomPrompt="1"/>
            <p:custDataLst>
              <p:tags r:id="rId7"/>
            </p:custDataLst>
          </p:nvPr>
        </p:nvSpPr>
        <p:spPr>
          <a:xfrm>
            <a:off x="1524000" y="307340"/>
            <a:ext cx="9144000" cy="2759710"/>
          </a:xfrm>
        </p:spPr>
        <p:txBody>
          <a:bodyPr wrap="square" anchor="b" anchorCtr="0">
            <a:normAutofit/>
          </a:bodyPr>
          <a:lstStyle>
            <a:lvl1pPr marL="0" indent="0" algn="ctr">
              <a:buNone/>
              <a:defRPr sz="5000">
                <a:gradFill>
                  <a:gsLst>
                    <a:gs pos="0">
                      <a:schemeClr val="accent2">
                        <a:lumMod val="70000"/>
                        <a:lumOff val="30000"/>
                      </a:schemeClr>
                    </a:gs>
                    <a:gs pos="35000">
                      <a:schemeClr val="accent2"/>
                    </a:gs>
                    <a:gs pos="100000">
                      <a:schemeClr val="accent1"/>
                    </a:gs>
                  </a:gsLst>
                  <a:lin ang="30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8200" y="360045"/>
            <a:ext cx="10517505" cy="864235"/>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2"/>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8" name="日期占位符 3"/>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4"/>
          <p:cNvSpPr>
            <a:spLocks noGrp="1"/>
          </p:cNvSpPr>
          <p:nvPr>
            <p:ph type="ftr" sz="quarter" idx="11"/>
            <p:custDataLst>
              <p:tags r:id="rId3"/>
            </p:custDataLst>
          </p:nvPr>
        </p:nvSpPr>
        <p:spPr/>
        <p:txBody>
          <a:bodyPr/>
          <a:lstStyle/>
          <a:p>
            <a:endParaRPr lang="zh-CN" altLang="en-US"/>
          </a:p>
        </p:txBody>
      </p:sp>
      <p:sp>
        <p:nvSpPr>
          <p:cNvPr id="1048762" name="灯片编号占位符 5"/>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8835" y="360045"/>
            <a:ext cx="10516870" cy="864235"/>
          </a:xfrm>
        </p:spPr>
        <p:txBody>
          <a:bodyPr wrap="square">
            <a:normAutofit/>
          </a:body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68" name="日期占位符 6"/>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7"/>
          <p:cNvSpPr>
            <a:spLocks noGrp="1"/>
          </p:cNvSpPr>
          <p:nvPr>
            <p:ph type="ftr" sz="quarter" idx="11"/>
            <p:custDataLst>
              <p:tags r:id="rId4"/>
            </p:custDataLst>
          </p:nvPr>
        </p:nvSpPr>
        <p:spPr/>
        <p:txBody>
          <a:bodyPr/>
          <a:lstStyle/>
          <a:p>
            <a:endParaRPr lang="zh-CN" altLang="en-US"/>
          </a:p>
        </p:txBody>
      </p:sp>
      <p:sp>
        <p:nvSpPr>
          <p:cNvPr id="1048772" name="灯片编号占位符 8"/>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61" name="图片 7"/>
          <p:cNvPicPr>
            <a:picLocks noChangeAspect="1"/>
          </p:cNvPicPr>
          <p:nvPr userDrawn="1">
            <p:custDataLst>
              <p:tags r:id="rId2"/>
            </p:custDataLst>
          </p:nvPr>
        </p:nvPicPr>
        <p:blipFill>
          <a:blip r:embed="rId1"/>
          <a:stretch>
            <a:fillRect/>
          </a:stretch>
        </p:blipFill>
        <p:spPr>
          <a:xfrm>
            <a:off x="762" y="428"/>
            <a:ext cx="12190476" cy="6857143"/>
          </a:xfrm>
          <a:prstGeom prst="rect">
            <a:avLst/>
          </a:prstGeom>
        </p:spPr>
      </p:pic>
      <p:sp>
        <p:nvSpPr>
          <p:cNvPr id="1048774" name="标题 1"/>
          <p:cNvSpPr>
            <a:spLocks noGrp="1"/>
          </p:cNvSpPr>
          <p:nvPr>
            <p:ph type="ctrTitle"/>
            <p:custDataLst>
              <p:tags r:id="rId3"/>
            </p:custDataLst>
          </p:nvPr>
        </p:nvSpPr>
        <p:spPr>
          <a:xfrm>
            <a:off x="838835" y="212725"/>
            <a:ext cx="10514965" cy="2973070"/>
          </a:xfrm>
          <a:noFill/>
        </p:spPr>
        <p:txBody>
          <a:bodyPr vert="horz" wrap="square" lIns="0" tIns="0" rIns="0" bIns="0" rtlCol="0" anchor="b" anchorCtr="0">
            <a:normAutofit/>
          </a:bodyPr>
          <a:lstStyle>
            <a:lvl1pPr marL="0" marR="0" lvl="0" algn="l" defTabSz="1218565" rtl="0" eaLnBrk="1" fontAlgn="auto" latinLnBrk="0" hangingPunct="1">
              <a:lnSpc>
                <a:spcPct val="100000"/>
              </a:lnSpc>
              <a:buClrTx/>
              <a:buSzTx/>
              <a:buFontTx/>
              <a:buNone/>
              <a:defRPr kumimoji="0" lang="zh-CN" altLang="en-US" sz="6000" b="1" i="0" u="none" strike="noStrike" kern="1200" cap="none" spc="0" normalizeH="0" baseline="0" noProof="1">
                <a:gradFill flip="none" rotWithShape="1">
                  <a:gsLst>
                    <a:gs pos="0">
                      <a:schemeClr val="accent2">
                        <a:lumMod val="60000"/>
                        <a:lumOff val="40000"/>
                      </a:schemeClr>
                    </a:gs>
                    <a:gs pos="35000">
                      <a:schemeClr val="accent2"/>
                    </a:gs>
                    <a:gs pos="100000">
                      <a:schemeClr val="accent1"/>
                    </a:gs>
                  </a:gsLst>
                  <a:lin ang="3000000" scaled="0"/>
                </a:gradFill>
                <a:latin typeface="+mj-ea"/>
                <a:ea typeface="+mj-ea"/>
                <a:cs typeface="+mn-ea"/>
                <a:sym typeface="+mn-ea"/>
              </a:defRPr>
            </a:lvl1pPr>
          </a:lstStyle>
          <a:p>
            <a:pPr lvl="0"/>
            <a:r>
              <a:rPr>
                <a:sym typeface="+mn-ea"/>
              </a:rPr>
              <a:t>单击此处编辑母版标题样式</a:t>
            </a:r>
            <a:endParaRPr>
              <a:sym typeface="+mn-ea"/>
            </a:endParaRPr>
          </a:p>
        </p:txBody>
      </p:sp>
      <p:sp>
        <p:nvSpPr>
          <p:cNvPr id="1048776" name="日期占位符 3"/>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78" name="页脚占位符 4"/>
          <p:cNvSpPr>
            <a:spLocks noGrp="1"/>
          </p:cNvSpPr>
          <p:nvPr>
            <p:ph type="ftr" sz="quarter" idx="11"/>
            <p:custDataLst>
              <p:tags r:id="rId5"/>
            </p:custDataLst>
          </p:nvPr>
        </p:nvSpPr>
        <p:spPr/>
        <p:txBody>
          <a:bodyPr/>
          <a:lstStyle/>
          <a:p>
            <a:endParaRPr lang="zh-CN" altLang="en-US"/>
          </a:p>
        </p:txBody>
      </p:sp>
      <p:sp>
        <p:nvSpPr>
          <p:cNvPr id="1048780" name="灯片编号占位符 5"/>
          <p:cNvSpPr>
            <a:spLocks noGrp="1"/>
          </p:cNvSpPr>
          <p:nvPr>
            <p:ph type="sldNum" sz="quarter" idx="12"/>
            <p:custDataLst>
              <p:tags r:id="rId6"/>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2" name="文本占位符 9"/>
          <p:cNvSpPr>
            <a:spLocks noGrp="1"/>
          </p:cNvSpPr>
          <p:nvPr>
            <p:ph type="body" sz="quarter" idx="13" hasCustomPrompt="1"/>
            <p:custDataLst>
              <p:tags r:id="rId7"/>
            </p:custDataLst>
          </p:nvPr>
        </p:nvSpPr>
        <p:spPr>
          <a:xfrm>
            <a:off x="892175" y="5288280"/>
            <a:ext cx="7315200" cy="894715"/>
          </a:xfrm>
        </p:spPr>
        <p:txBody>
          <a:bodyPr vert="horz" wrap="square" lIns="0" tIns="0" rIns="0" bIns="0" rtlCol="0" anchor="b"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800" b="1" i="0" u="none" strike="noStrike" kern="1200" cap="none" spc="0" normalizeH="0" baseline="0" noProof="1">
                <a:gradFill>
                  <a:gsLst>
                    <a:gs pos="0">
                      <a:schemeClr val="accent2">
                        <a:lumMod val="70000"/>
                        <a:lumOff val="3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公司名占位符</a:t>
            </a:r>
            <a:endParaRPr>
              <a:sym typeface="+mn-ea"/>
            </a:endParaRPr>
          </a:p>
        </p:txBody>
      </p:sp>
      <p:sp>
        <p:nvSpPr>
          <p:cNvPr id="1048784" name="文本占位符 23"/>
          <p:cNvSpPr>
            <a:spLocks noGrp="1"/>
          </p:cNvSpPr>
          <p:nvPr>
            <p:ph type="body" sz="quarter" idx="17" hasCustomPrompt="1"/>
            <p:custDataLst>
              <p:tags r:id="rId8"/>
            </p:custDataLst>
          </p:nvPr>
        </p:nvSpPr>
        <p:spPr>
          <a:xfrm>
            <a:off x="1443990" y="3674110"/>
            <a:ext cx="9910445" cy="1203960"/>
          </a:xfrm>
        </p:spPr>
        <p:txBody>
          <a:bodyPr vert="horz" wrap="square" lIns="0" tIns="0" rIns="0" bIns="0" rtlCol="0" anchor="t" anchorCtr="0">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2000" b="1" i="0" u="none" strike="noStrike" kern="1200" cap="none" spc="0" normalizeH="0" baseline="0" noProof="1">
                <a:gradFill>
                  <a:gsLst>
                    <a:gs pos="0">
                      <a:schemeClr val="accent2">
                        <a:lumMod val="60000"/>
                        <a:lumOff val="40000"/>
                      </a:schemeClr>
                    </a:gs>
                    <a:gs pos="35000">
                      <a:schemeClr val="accent2"/>
                    </a:gs>
                    <a:gs pos="100000">
                      <a:schemeClr val="accent1"/>
                    </a:gs>
                  </a:gsLst>
                  <a:lin ang="3000000" scaled="0"/>
                </a:gradFill>
                <a:latin typeface="+mn-lt"/>
                <a:ea typeface="+mn-ea"/>
                <a:cs typeface="+mn-cs"/>
                <a:sym typeface="+mn-ea"/>
              </a:defRPr>
            </a:lvl1pPr>
          </a:lstStyle>
          <a:p>
            <a:pPr lvl="0"/>
            <a:r>
              <a:rPr>
                <a:sym typeface="+mn-ea"/>
              </a:rPr>
              <a:t>署名占位符</a:t>
            </a:r>
            <a:endParaRPr>
              <a:sym typeface="+mn-ea"/>
            </a:endParaRPr>
          </a:p>
        </p:txBody>
      </p:sp>
      <p:sp>
        <p:nvSpPr>
          <p:cNvPr id="1048786" name="iconfont-10342-5064101"/>
          <p:cNvSpPr>
            <a:spLocks noChangeAspect="1"/>
          </p:cNvSpPr>
          <p:nvPr userDrawn="1">
            <p:custDataLst>
              <p:tags r:id="rId9"/>
            </p:custDataLst>
          </p:nvPr>
        </p:nvSpPr>
        <p:spPr>
          <a:xfrm>
            <a:off x="838833" y="3603245"/>
            <a:ext cx="432000" cy="432000"/>
          </a:xfrm>
          <a:custGeom>
            <a:gdLst>
              <a:gd name="T0" fmla="*/ 4360 w 8720"/>
              <a:gd name="T1" fmla="*/ 8720 h 8720"/>
              <a:gd name="T2" fmla="*/ 0 w 8720"/>
              <a:gd name="T3" fmla="*/ 4360 h 8720"/>
              <a:gd name="T4" fmla="*/ 4360 w 8720"/>
              <a:gd name="T5" fmla="*/ 0 h 8720"/>
              <a:gd name="T6" fmla="*/ 8720 w 8720"/>
              <a:gd name="T7" fmla="*/ 4360 h 8720"/>
              <a:gd name="T8" fmla="*/ 4360 w 8720"/>
              <a:gd name="T9" fmla="*/ 8720 h 8720"/>
              <a:gd name="T10" fmla="*/ 6520 w 8720"/>
              <a:gd name="T11" fmla="*/ 5320 h 8720"/>
              <a:gd name="T12" fmla="*/ 6120 w 8720"/>
              <a:gd name="T13" fmla="*/ 5160 h 8720"/>
              <a:gd name="T14" fmla="*/ 5040 w 8720"/>
              <a:gd name="T15" fmla="*/ 4680 h 8720"/>
              <a:gd name="T16" fmla="*/ 5240 w 8720"/>
              <a:gd name="T17" fmla="*/ 4120 h 8720"/>
              <a:gd name="T18" fmla="*/ 5520 w 8720"/>
              <a:gd name="T19" fmla="*/ 2600 h 8720"/>
              <a:gd name="T20" fmla="*/ 4440 w 8720"/>
              <a:gd name="T21" fmla="*/ 1800 h 8720"/>
              <a:gd name="T22" fmla="*/ 3360 w 8720"/>
              <a:gd name="T23" fmla="*/ 2600 h 8720"/>
              <a:gd name="T24" fmla="*/ 3640 w 8720"/>
              <a:gd name="T25" fmla="*/ 4120 h 8720"/>
              <a:gd name="T26" fmla="*/ 3840 w 8720"/>
              <a:gd name="T27" fmla="*/ 4680 h 8720"/>
              <a:gd name="T28" fmla="*/ 2760 w 8720"/>
              <a:gd name="T29" fmla="*/ 5160 h 8720"/>
              <a:gd name="T30" fmla="*/ 2360 w 8720"/>
              <a:gd name="T31" fmla="*/ 5320 h 8720"/>
              <a:gd name="T32" fmla="*/ 2240 w 8720"/>
              <a:gd name="T33" fmla="*/ 6520 h 8720"/>
              <a:gd name="T34" fmla="*/ 6600 w 8720"/>
              <a:gd name="T35" fmla="*/ 6520 h 8720"/>
              <a:gd name="T36" fmla="*/ 6520 w 8720"/>
              <a:gd name="T37" fmla="*/ 5320 h 87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8720" h="8720">
                <a:moveTo>
                  <a:pt x="4360" y="8720"/>
                </a:moveTo>
                <a:cubicBezTo>
                  <a:pt x="1960" y="8720"/>
                  <a:pt x="0" y="6760"/>
                  <a:pt x="0" y="4360"/>
                </a:cubicBezTo>
                <a:cubicBezTo>
                  <a:pt x="0" y="1960"/>
                  <a:pt x="1960" y="0"/>
                  <a:pt x="4360" y="0"/>
                </a:cubicBezTo>
                <a:cubicBezTo>
                  <a:pt x="6760" y="0"/>
                  <a:pt x="8720" y="1960"/>
                  <a:pt x="8720" y="4360"/>
                </a:cubicBezTo>
                <a:cubicBezTo>
                  <a:pt x="8720" y="6760"/>
                  <a:pt x="6760" y="8720"/>
                  <a:pt x="4360" y="8720"/>
                </a:cubicBezTo>
                <a:close/>
                <a:moveTo>
                  <a:pt x="6520" y="5320"/>
                </a:moveTo>
                <a:cubicBezTo>
                  <a:pt x="6400" y="5240"/>
                  <a:pt x="6280" y="5200"/>
                  <a:pt x="6120" y="5160"/>
                </a:cubicBezTo>
                <a:cubicBezTo>
                  <a:pt x="5760" y="5080"/>
                  <a:pt x="5320" y="5040"/>
                  <a:pt x="5040" y="4680"/>
                </a:cubicBezTo>
                <a:cubicBezTo>
                  <a:pt x="5040" y="4680"/>
                  <a:pt x="4880" y="4520"/>
                  <a:pt x="5240" y="4120"/>
                </a:cubicBezTo>
                <a:cubicBezTo>
                  <a:pt x="5600" y="3720"/>
                  <a:pt x="5600" y="3080"/>
                  <a:pt x="5520" y="2600"/>
                </a:cubicBezTo>
                <a:cubicBezTo>
                  <a:pt x="5440" y="2120"/>
                  <a:pt x="4960" y="1800"/>
                  <a:pt x="4440" y="1800"/>
                </a:cubicBezTo>
                <a:cubicBezTo>
                  <a:pt x="3920" y="1800"/>
                  <a:pt x="3440" y="2120"/>
                  <a:pt x="3360" y="2600"/>
                </a:cubicBezTo>
                <a:cubicBezTo>
                  <a:pt x="3280" y="3080"/>
                  <a:pt x="3320" y="3720"/>
                  <a:pt x="3640" y="4120"/>
                </a:cubicBezTo>
                <a:cubicBezTo>
                  <a:pt x="4000" y="4520"/>
                  <a:pt x="3840" y="4680"/>
                  <a:pt x="3840" y="4680"/>
                </a:cubicBezTo>
                <a:cubicBezTo>
                  <a:pt x="3560" y="5040"/>
                  <a:pt x="3120" y="5080"/>
                  <a:pt x="2760" y="5160"/>
                </a:cubicBezTo>
                <a:cubicBezTo>
                  <a:pt x="2600" y="5200"/>
                  <a:pt x="2480" y="5240"/>
                  <a:pt x="2360" y="5320"/>
                </a:cubicBezTo>
                <a:cubicBezTo>
                  <a:pt x="2120" y="5440"/>
                  <a:pt x="2240" y="6520"/>
                  <a:pt x="2240" y="6520"/>
                </a:cubicBezTo>
                <a:lnTo>
                  <a:pt x="6600" y="6520"/>
                </a:lnTo>
                <a:cubicBezTo>
                  <a:pt x="6520" y="6520"/>
                  <a:pt x="6600" y="5480"/>
                  <a:pt x="6520" y="532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en-US">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65.xml" /><Relationship Id="rId14" Type="http://schemas.openxmlformats.org/officeDocument/2006/relationships/tags" Target="../tags/tag66.xml" /><Relationship Id="rId15" Type="http://schemas.openxmlformats.org/officeDocument/2006/relationships/tags" Target="../tags/tag67.xml" /><Relationship Id="rId16" Type="http://schemas.openxmlformats.org/officeDocument/2006/relationships/tags" Target="../tags/tag68.xml" /><Relationship Id="rId17" Type="http://schemas.openxmlformats.org/officeDocument/2006/relationships/tags" Target="../tags/tag69.xml" /><Relationship Id="rId18" Type="http://schemas.openxmlformats.org/officeDocument/2006/relationships/tags" Target="../tags/tag70.xml" /><Relationship Id="rId19" Type="http://schemas.openxmlformats.org/officeDocument/2006/relationships/tags" Target="../tags/tag71.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商务-红色-折纸_03"/>
          <p:cNvPicPr>
            <a:picLocks noChangeAspect="1"/>
          </p:cNvPicPr>
          <p:nvPr userDrawn="1">
            <p:custDataLst>
              <p:tags r:id="rId13"/>
            </p:custDataLst>
          </p:nvPr>
        </p:nvPicPr>
        <p:blipFill>
          <a:blip r:embed="rId12"/>
          <a:stretch>
            <a:fillRect/>
          </a:stretch>
        </p:blipFill>
        <p:spPr>
          <a:xfrm>
            <a:off x="0" y="0"/>
            <a:ext cx="12192000" cy="6858000"/>
          </a:xfrm>
          <a:prstGeom prst="rect">
            <a:avLst/>
          </a:prstGeom>
        </p:spPr>
      </p:pic>
      <p:sp>
        <p:nvSpPr>
          <p:cNvPr id="1048656" name="标题占位符 1"/>
          <p:cNvSpPr>
            <a:spLocks noGrp="1"/>
          </p:cNvSpPr>
          <p:nvPr>
            <p:ph type="title"/>
            <p:custDataLst>
              <p:tags r:id="rId14"/>
            </p:custDataLst>
          </p:nvPr>
        </p:nvSpPr>
        <p:spPr>
          <a:xfrm>
            <a:off x="838200" y="360045"/>
            <a:ext cx="10515600" cy="864235"/>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600"/>
          </a:p>
        </p:txBody>
      </p:sp>
    </p:spTree>
  </p:cSld>
  <p:clrMap bg1="lt1" tx1="dk1" bg2="lt2" tx2="dk2" accent1="accent1" accent2="accent2" accent3="accent3" accent4="accent4" accent5="accent5" accent6="accent6" hlink="hlink" folHlink="folHlink"/>
  <p:sldLayoutIdLst>
    <p:sldLayoutId id="2147483660" r:id="rId1"/>
    <p:sldLayoutId id="2147484571" r:id="rId2"/>
    <p:sldLayoutId id="2147484572" r:id="rId3"/>
    <p:sldLayoutId id="2147484573" r:id="rId4"/>
    <p:sldLayoutId id="2147484574" r:id="rId5"/>
    <p:sldLayoutId id="2147484575" r:id="rId6"/>
    <p:sldLayoutId id="2147484576" r:id="rId7"/>
    <p:sldLayoutId id="2147484577" r:id="rId8"/>
    <p:sldLayoutId id="2147484578" r:id="rId9"/>
    <p:sldLayoutId id="2147484579" r:id="rId10"/>
    <p:sldLayoutId id="2147484580"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400" b="1" kern="1200">
          <a:gradFill>
            <a:gsLst>
              <a:gs pos="0">
                <a:schemeClr val="accent2">
                  <a:lumMod val="70000"/>
                  <a:lumOff val="30000"/>
                </a:schemeClr>
              </a:gs>
              <a:gs pos="35000">
                <a:schemeClr val="accent2"/>
              </a:gs>
              <a:gs pos="100000">
                <a:schemeClr val="accent1"/>
              </a:gs>
            </a:gsLst>
            <a:lin ang="3000000" scaled="0"/>
          </a:gra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85.xml" /><Relationship Id="rId11" Type="http://schemas.openxmlformats.org/officeDocument/2006/relationships/tags" Target="../tags/tag86.xml" /><Relationship Id="rId12" Type="http://schemas.openxmlformats.org/officeDocument/2006/relationships/tags" Target="../tags/tag87.xml" /><Relationship Id="rId13" Type="http://schemas.openxmlformats.org/officeDocument/2006/relationships/tags" Target="../tags/tag88.xml" /><Relationship Id="rId14" Type="http://schemas.openxmlformats.org/officeDocument/2006/relationships/tags" Target="../tags/tag89.xml" /><Relationship Id="rId15" Type="http://schemas.openxmlformats.org/officeDocument/2006/relationships/tags" Target="../tags/tag90.xml" /><Relationship Id="rId16" Type="http://schemas.openxmlformats.org/officeDocument/2006/relationships/tags" Target="../tags/tag91.xml" /><Relationship Id="rId17" Type="http://schemas.openxmlformats.org/officeDocument/2006/relationships/tags" Target="../tags/tag92.xml" /><Relationship Id="rId18" Type="http://schemas.openxmlformats.org/officeDocument/2006/relationships/tags" Target="../tags/tag93.xml" /><Relationship Id="rId19" Type="http://schemas.openxmlformats.org/officeDocument/2006/relationships/tags" Target="../tags/tag94.xml" /><Relationship Id="rId2" Type="http://schemas.openxmlformats.org/officeDocument/2006/relationships/tags" Target="../tags/tag77.xml" /><Relationship Id="rId20" Type="http://schemas.openxmlformats.org/officeDocument/2006/relationships/tags" Target="../tags/tag95.xml" /><Relationship Id="rId21" Type="http://schemas.openxmlformats.org/officeDocument/2006/relationships/tags" Target="../tags/tag96.xml" /><Relationship Id="rId22" Type="http://schemas.openxmlformats.org/officeDocument/2006/relationships/tags" Target="../tags/tag9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tags" Target="../tags/tag8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1.xml" /><Relationship Id="rId3" Type="http://schemas.openxmlformats.org/officeDocument/2006/relationships/tags" Target="../tags/tag102.xml" /><Relationship Id="rId4" Type="http://schemas.openxmlformats.org/officeDocument/2006/relationships/tags" Target="../tags/tag10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12.xml" /><Relationship Id="rId11" Type="http://schemas.openxmlformats.org/officeDocument/2006/relationships/tags" Target="../tags/tag113.xml" /><Relationship Id="rId12" Type="http://schemas.openxmlformats.org/officeDocument/2006/relationships/tags" Target="../tags/tag114.xml" /><Relationship Id="rId13" Type="http://schemas.openxmlformats.org/officeDocument/2006/relationships/tags" Target="../tags/tag115.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 Id="rId5" Type="http://schemas.openxmlformats.org/officeDocument/2006/relationships/tags" Target="../tags/tag107.xml" /><Relationship Id="rId6" Type="http://schemas.openxmlformats.org/officeDocument/2006/relationships/tags" Target="../tags/tag108.xml" /><Relationship Id="rId7" Type="http://schemas.openxmlformats.org/officeDocument/2006/relationships/tags" Target="../tags/tag109.xml" /><Relationship Id="rId8" Type="http://schemas.openxmlformats.org/officeDocument/2006/relationships/tags" Target="../tags/tag110.xml" /><Relationship Id="rId9" Type="http://schemas.openxmlformats.org/officeDocument/2006/relationships/tags" Target="../tags/tag11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4.xml" /><Relationship Id="rId11" Type="http://schemas.openxmlformats.org/officeDocument/2006/relationships/tags" Target="../tags/tag125.xml" /><Relationship Id="rId12" Type="http://schemas.openxmlformats.org/officeDocument/2006/relationships/tags" Target="../tags/tag126.xml" /><Relationship Id="rId13" Type="http://schemas.openxmlformats.org/officeDocument/2006/relationships/tags" Target="../tags/tag127.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tags" Target="../tags/tag122.xml" /><Relationship Id="rId9" Type="http://schemas.openxmlformats.org/officeDocument/2006/relationships/tags" Target="../tags/tag12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6.xml" /><Relationship Id="rId11" Type="http://schemas.openxmlformats.org/officeDocument/2006/relationships/tags" Target="../tags/tag137.xml" /><Relationship Id="rId12" Type="http://schemas.openxmlformats.org/officeDocument/2006/relationships/tags" Target="../tags/tag138.xml" /><Relationship Id="rId13" Type="http://schemas.openxmlformats.org/officeDocument/2006/relationships/tags" Target="../tags/tag139.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tags" Target="../tags/tag134.xml" /><Relationship Id="rId9" Type="http://schemas.openxmlformats.org/officeDocument/2006/relationships/tags" Target="../tags/tag13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14" Type="http://schemas.openxmlformats.org/officeDocument/2006/relationships/tags" Target="../tags/tag163.xml" /><Relationship Id="rId15" Type="http://schemas.openxmlformats.org/officeDocument/2006/relationships/tags" Target="../tags/tag164.xml" /><Relationship Id="rId16" Type="http://schemas.openxmlformats.org/officeDocument/2006/relationships/tags" Target="../tags/tag165.xml" /><Relationship Id="rId17" Type="http://schemas.openxmlformats.org/officeDocument/2006/relationships/tags" Target="../tags/tag166.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 Id="rId5" Type="http://schemas.openxmlformats.org/officeDocument/2006/relationships/tags" Target="../tags/tag17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9.xml" /><Relationship Id="rId11" Type="http://schemas.openxmlformats.org/officeDocument/2006/relationships/tags" Target="../tags/tag180.xml" /><Relationship Id="rId12" Type="http://schemas.openxmlformats.org/officeDocument/2006/relationships/tags" Target="../tags/tag181.xml" /><Relationship Id="rId13" Type="http://schemas.openxmlformats.org/officeDocument/2006/relationships/tags" Target="../tags/tag182.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 Id="rId5" Type="http://schemas.openxmlformats.org/officeDocument/2006/relationships/tags" Target="../tags/tag174.xml" /><Relationship Id="rId6" Type="http://schemas.openxmlformats.org/officeDocument/2006/relationships/tags" Target="../tags/tag175.xml" /><Relationship Id="rId7" Type="http://schemas.openxmlformats.org/officeDocument/2006/relationships/tags" Target="../tags/tag176.xml" /><Relationship Id="rId8" Type="http://schemas.openxmlformats.org/officeDocument/2006/relationships/tags" Target="../tags/tag177.xml" /><Relationship Id="rId9" Type="http://schemas.openxmlformats.org/officeDocument/2006/relationships/tags" Target="../tags/tag17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4.xml" /><Relationship Id="rId11" Type="http://schemas.openxmlformats.org/officeDocument/2006/relationships/tags" Target="../tags/tag195.xml" /><Relationship Id="rId12" Type="http://schemas.openxmlformats.org/officeDocument/2006/relationships/tags" Target="../tags/tag196.xml" /><Relationship Id="rId13" Type="http://schemas.openxmlformats.org/officeDocument/2006/relationships/tags" Target="../tags/tag197.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tags" Target="../tags/tag188.xml" /><Relationship Id="rId5" Type="http://schemas.openxmlformats.org/officeDocument/2006/relationships/tags" Target="../tags/tag189.xml" /><Relationship Id="rId6" Type="http://schemas.openxmlformats.org/officeDocument/2006/relationships/tags" Target="../tags/tag190.xml" /><Relationship Id="rId7" Type="http://schemas.openxmlformats.org/officeDocument/2006/relationships/tags" Target="../tags/tag191.xml" /><Relationship Id="rId8" Type="http://schemas.openxmlformats.org/officeDocument/2006/relationships/tags" Target="../tags/tag192.xml" /><Relationship Id="rId9" Type="http://schemas.openxmlformats.org/officeDocument/2006/relationships/tags" Target="../tags/tag19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013140102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429510"/>
            <a:ext cx="10515600" cy="1249045"/>
          </a:xfrm>
        </p:spPr>
        <p:txBody>
          <a:bodyPr wrap="square">
            <a:normAutofit/>
          </a:bodyPr>
          <a:lstStyle/>
          <a:p>
            <a:r>
              <a:rPr lang="zh-CN" altLang="en-US">
                <a:sym typeface="+mn-lt"/>
              </a:rPr>
              <a:t>基本薪资结构</a:t>
            </a:r>
            <a:endParaRPr lang="zh-CN" altLang="en-US">
              <a:sym typeface="+mn-lt"/>
            </a:endParaRPr>
          </a:p>
        </p:txBody>
      </p:sp>
      <p:sp>
        <p:nvSpPr>
          <p:cNvPr id="1048650" name="副标题"/>
          <p:cNvSpPr>
            <a:spLocks noGrp="1"/>
          </p:cNvSpPr>
          <p:nvPr>
            <p:ph type="subTitle" idx="1"/>
            <p:custDataLst>
              <p:tags r:id="rId3"/>
            </p:custDataLst>
          </p:nvPr>
        </p:nvSpPr>
        <p:spPr>
          <a:xfrm>
            <a:off x="904875" y="939800"/>
            <a:ext cx="10515600" cy="1248410"/>
          </a:xfrm>
        </p:spPr>
        <p:txBody>
          <a:bodyPr wrap="square">
            <a:normAutofit/>
          </a:bodyPr>
          <a:lstStyle/>
          <a:p>
            <a:r>
              <a:rPr lang="zh-CN" altLang="en-US" sz="2200"/>
              <a:t>MR.Z,a click to unlimited possibilities</a:t>
            </a:r>
            <a:endParaRPr lang="zh-CN" altLang="en-US" sz="2200"/>
          </a:p>
        </p:txBody>
      </p:sp>
      <p:sp>
        <p:nvSpPr>
          <p:cNvPr id="1048652" name="公司名"/>
          <p:cNvSpPr>
            <a:spLocks noGrp="1"/>
          </p:cNvSpPr>
          <p:nvPr>
            <p:ph type="body" sz="quarter" idx="13"/>
            <p:custDataLst>
              <p:tags r:id="rId4"/>
            </p:custDataLst>
          </p:nvPr>
        </p:nvSpPr>
        <p:spPr>
          <a:xfrm>
            <a:off x="891540" y="4946650"/>
            <a:ext cx="5776595" cy="1244600"/>
          </a:xfrm>
        </p:spPr>
        <p:txBody>
          <a:bodyPr wrap="square">
            <a:normAutofit/>
          </a:bodyPr>
          <a:lstStyle/>
          <a:p>
            <a:r>
              <a:rPr lang="en-US" altLang="zh-CN"/>
              <a:t>YOUR LOGO</a:t>
            </a:r>
            <a:endParaRPr lang="en-US" altLang="zh-CN"/>
          </a:p>
        </p:txBody>
      </p:sp>
      <p:sp>
        <p:nvSpPr>
          <p:cNvPr id="1048654" name="署名"/>
          <p:cNvSpPr>
            <a:spLocks noGrp="1"/>
          </p:cNvSpPr>
          <p:nvPr>
            <p:ph type="body" sz="quarter" idx="17"/>
            <p:custDataLst>
              <p:tags r:id="rId5"/>
            </p:custDataLst>
          </p:nvPr>
        </p:nvSpPr>
        <p:spPr>
          <a:xfrm>
            <a:off x="1421061" y="3809565"/>
            <a:ext cx="5193634" cy="504000"/>
          </a:xfrm>
        </p:spPr>
        <p:txBody>
          <a:bodyPr wrap="square">
            <a:normAutofit/>
          </a:bodyPr>
          <a:lstStyle/>
          <a:p>
            <a:r>
              <a:rPr lang="zh-CN" altLang="en-US"/>
              <a:t>汇报人：MR.Z</a:t>
            </a:r>
            <a:endParaRPr lang="zh-CN" altLang="en-US"/>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4" name="标题"/>
          <p:cNvSpPr>
            <a:spLocks noGrp="1"/>
          </p:cNvSpPr>
          <p:nvPr>
            <p:ph type="title"/>
            <p:custDataLst>
              <p:tags r:id="rId2"/>
            </p:custDataLst>
          </p:nvPr>
        </p:nvSpPr>
        <p:spPr/>
        <p:txBody>
          <a:bodyPr wrap="square">
            <a:normAutofit/>
          </a:bodyPr>
          <a:lstStyle/>
          <a:p>
            <a:r>
              <a:rPr lang="zh-CN" altLang="en-US"/>
              <a:t>目录</a:t>
            </a:r>
            <a:endParaRPr lang="zh-CN" altLang="en-US"/>
          </a:p>
        </p:txBody>
      </p:sp>
      <p:sp>
        <p:nvSpPr>
          <p:cNvPr id="1048806" name="副标题"/>
          <p:cNvSpPr>
            <a:spLocks noGrp="1"/>
          </p:cNvSpPr>
          <p:nvPr>
            <p:ph type="body" idx="1"/>
            <p:custDataLst>
              <p:tags r:id="rId3"/>
            </p:custDataLst>
          </p:nvPr>
        </p:nvSpPr>
        <p:spPr/>
        <p:txBody>
          <a:bodyPr wrap="square">
            <a:normAutofit/>
          </a:bodyPr>
          <a:lstStyle/>
          <a:p>
            <a:r>
              <a:rPr lang="en-US" altLang="zh-CN"/>
              <a:t>CONTENTS</a:t>
            </a:r>
            <a:endParaRPr lang="en-US" altLang="zh-CN"/>
          </a:p>
        </p:txBody>
      </p:sp>
      <p:sp>
        <p:nvSpPr>
          <p:cNvPr id="1048808" name="@这不是阿燊"/>
          <p:cNvSpPr/>
          <p:nvPr>
            <p:custDataLst>
              <p:tags r:id="rId4"/>
            </p:custDataLst>
          </p:nvPr>
        </p:nvSpPr>
        <p:spPr>
          <a:xfrm>
            <a:off x="4644000" y="7562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0" name="序号"/>
          <p:cNvSpPr txBox="1"/>
          <p:nvPr>
            <p:custDataLst>
              <p:tags r:id="rId5"/>
            </p:custDataLst>
          </p:nvPr>
        </p:nvSpPr>
        <p:spPr>
          <a:xfrm>
            <a:off x="4965310" y="8102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01</a:t>
            </a:r>
            <a:endParaRPr lang="en-US" sz="2400" b="1">
              <a:solidFill>
                <a:schemeClr val="lt1">
                  <a:lumMod val="100000"/>
                </a:schemeClr>
              </a:solidFill>
              <a:latin typeface="+mj-ea"/>
              <a:ea typeface="+mj-ea"/>
            </a:endParaRPr>
          </a:p>
        </p:txBody>
      </p:sp>
      <p:sp>
        <p:nvSpPr>
          <p:cNvPr id="1048812" name="项标题"/>
          <p:cNvSpPr txBox="1"/>
          <p:nvPr>
            <p:custDataLst>
              <p:tags r:id="rId6"/>
            </p:custDataLst>
          </p:nvPr>
        </p:nvSpPr>
        <p:spPr>
          <a:xfrm>
            <a:off x="5905745" y="8102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单击添加目录项标题</a:t>
            </a:r>
            <a:endParaRPr lang="zh-CN" altLang="en-US" sz="2400" b="1" spc="300">
              <a:solidFill>
                <a:schemeClr val="lt1">
                  <a:lumMod val="100000"/>
                </a:schemeClr>
              </a:solidFill>
              <a:latin typeface="+mj-ea"/>
              <a:ea typeface="+mj-ea"/>
            </a:endParaRPr>
          </a:p>
        </p:txBody>
      </p:sp>
      <p:sp>
        <p:nvSpPr>
          <p:cNvPr id="1048814" name="@这不是阿燊"/>
          <p:cNvSpPr/>
          <p:nvPr>
            <p:custDataLst>
              <p:tags r:id="rId7"/>
            </p:custDataLst>
          </p:nvPr>
        </p:nvSpPr>
        <p:spPr>
          <a:xfrm>
            <a:off x="4644000" y="171132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16" name="序号"/>
          <p:cNvSpPr txBox="1"/>
          <p:nvPr>
            <p:custDataLst>
              <p:tags r:id="rId8"/>
            </p:custDataLst>
          </p:nvPr>
        </p:nvSpPr>
        <p:spPr>
          <a:xfrm>
            <a:off x="4965310" y="176530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02</a:t>
            </a:r>
            <a:endParaRPr lang="en-US" sz="2400" b="1">
              <a:solidFill>
                <a:schemeClr val="lt1">
                  <a:lumMod val="100000"/>
                </a:schemeClr>
              </a:solidFill>
              <a:latin typeface="+mj-ea"/>
              <a:ea typeface="+mj-ea"/>
            </a:endParaRPr>
          </a:p>
        </p:txBody>
      </p:sp>
      <p:sp>
        <p:nvSpPr>
          <p:cNvPr id="1048818" name="项标题"/>
          <p:cNvSpPr txBox="1"/>
          <p:nvPr>
            <p:custDataLst>
              <p:tags r:id="rId9"/>
            </p:custDataLst>
          </p:nvPr>
        </p:nvSpPr>
        <p:spPr>
          <a:xfrm>
            <a:off x="5905745" y="176530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薪资构成</a:t>
            </a:r>
            <a:endParaRPr lang="zh-CN" altLang="en-US" sz="2400" b="1" spc="300">
              <a:solidFill>
                <a:schemeClr val="lt1">
                  <a:lumMod val="100000"/>
                </a:schemeClr>
              </a:solidFill>
              <a:latin typeface="+mj-ea"/>
              <a:ea typeface="+mj-ea"/>
            </a:endParaRPr>
          </a:p>
        </p:txBody>
      </p:sp>
      <p:sp>
        <p:nvSpPr>
          <p:cNvPr id="1048820" name="@这不是阿燊"/>
          <p:cNvSpPr/>
          <p:nvPr>
            <p:custDataLst>
              <p:tags r:id="rId10"/>
            </p:custDataLst>
          </p:nvPr>
        </p:nvSpPr>
        <p:spPr>
          <a:xfrm>
            <a:off x="4644000" y="266636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2" name="序号"/>
          <p:cNvSpPr txBox="1"/>
          <p:nvPr>
            <p:custDataLst>
              <p:tags r:id="rId11"/>
            </p:custDataLst>
          </p:nvPr>
        </p:nvSpPr>
        <p:spPr>
          <a:xfrm>
            <a:off x="4965310" y="272034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03</a:t>
            </a:r>
            <a:endParaRPr lang="en-US" sz="2400" b="1">
              <a:solidFill>
                <a:schemeClr val="lt1">
                  <a:lumMod val="100000"/>
                </a:schemeClr>
              </a:solidFill>
              <a:latin typeface="+mj-ea"/>
              <a:ea typeface="+mj-ea"/>
            </a:endParaRPr>
          </a:p>
        </p:txBody>
      </p:sp>
      <p:sp>
        <p:nvSpPr>
          <p:cNvPr id="1048824" name="项标题"/>
          <p:cNvSpPr txBox="1"/>
          <p:nvPr>
            <p:custDataLst>
              <p:tags r:id="rId12"/>
            </p:custDataLst>
          </p:nvPr>
        </p:nvSpPr>
        <p:spPr>
          <a:xfrm>
            <a:off x="5905745" y="272034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薪资比例</a:t>
            </a:r>
            <a:endParaRPr lang="zh-CN" altLang="en-US" sz="2400" b="1" spc="300">
              <a:solidFill>
                <a:schemeClr val="lt1">
                  <a:lumMod val="100000"/>
                </a:schemeClr>
              </a:solidFill>
              <a:latin typeface="+mj-ea"/>
              <a:ea typeface="+mj-ea"/>
            </a:endParaRPr>
          </a:p>
        </p:txBody>
      </p:sp>
      <p:sp>
        <p:nvSpPr>
          <p:cNvPr id="1048826" name="@这不是阿燊"/>
          <p:cNvSpPr/>
          <p:nvPr>
            <p:custDataLst>
              <p:tags r:id="rId13"/>
            </p:custDataLst>
          </p:nvPr>
        </p:nvSpPr>
        <p:spPr>
          <a:xfrm>
            <a:off x="4644000" y="362140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28" name="序号"/>
          <p:cNvSpPr txBox="1"/>
          <p:nvPr>
            <p:custDataLst>
              <p:tags r:id="rId14"/>
            </p:custDataLst>
          </p:nvPr>
        </p:nvSpPr>
        <p:spPr>
          <a:xfrm>
            <a:off x="4965310" y="367538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04</a:t>
            </a:r>
            <a:endParaRPr lang="en-US" sz="2400" b="1">
              <a:solidFill>
                <a:schemeClr val="lt1">
                  <a:lumMod val="100000"/>
                </a:schemeClr>
              </a:solidFill>
              <a:latin typeface="+mj-ea"/>
              <a:ea typeface="+mj-ea"/>
            </a:endParaRPr>
          </a:p>
        </p:txBody>
      </p:sp>
      <p:sp>
        <p:nvSpPr>
          <p:cNvPr id="1048830" name="项标题"/>
          <p:cNvSpPr txBox="1"/>
          <p:nvPr>
            <p:custDataLst>
              <p:tags r:id="rId15"/>
            </p:custDataLst>
          </p:nvPr>
        </p:nvSpPr>
        <p:spPr>
          <a:xfrm>
            <a:off x="5905745" y="367538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薪资调整</a:t>
            </a:r>
            <a:endParaRPr lang="zh-CN" altLang="en-US" sz="2400" b="1" spc="300">
              <a:solidFill>
                <a:schemeClr val="lt1">
                  <a:lumMod val="100000"/>
                </a:schemeClr>
              </a:solidFill>
              <a:latin typeface="+mj-ea"/>
              <a:ea typeface="+mj-ea"/>
            </a:endParaRPr>
          </a:p>
        </p:txBody>
      </p:sp>
      <p:sp>
        <p:nvSpPr>
          <p:cNvPr id="1048832" name="@这不是阿燊"/>
          <p:cNvSpPr/>
          <p:nvPr>
            <p:custDataLst>
              <p:tags r:id="rId16"/>
            </p:custDataLst>
          </p:nvPr>
        </p:nvSpPr>
        <p:spPr>
          <a:xfrm>
            <a:off x="4644000" y="457644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34" name="序号"/>
          <p:cNvSpPr txBox="1"/>
          <p:nvPr>
            <p:custDataLst>
              <p:tags r:id="rId17"/>
            </p:custDataLst>
          </p:nvPr>
        </p:nvSpPr>
        <p:spPr>
          <a:xfrm>
            <a:off x="4965310" y="463042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05</a:t>
            </a:r>
            <a:endParaRPr lang="en-US" sz="2400" b="1">
              <a:solidFill>
                <a:schemeClr val="lt1">
                  <a:lumMod val="100000"/>
                </a:schemeClr>
              </a:solidFill>
              <a:latin typeface="+mj-ea"/>
              <a:ea typeface="+mj-ea"/>
            </a:endParaRPr>
          </a:p>
        </p:txBody>
      </p:sp>
      <p:sp>
        <p:nvSpPr>
          <p:cNvPr id="1048836" name="项标题"/>
          <p:cNvSpPr txBox="1"/>
          <p:nvPr>
            <p:custDataLst>
              <p:tags r:id="rId18"/>
            </p:custDataLst>
          </p:nvPr>
        </p:nvSpPr>
        <p:spPr>
          <a:xfrm>
            <a:off x="5905745" y="463042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薪资水平</a:t>
            </a:r>
            <a:endParaRPr lang="zh-CN" altLang="en-US" sz="2400" b="1" spc="300">
              <a:solidFill>
                <a:schemeClr val="lt1">
                  <a:lumMod val="100000"/>
                </a:schemeClr>
              </a:solidFill>
              <a:latin typeface="+mj-ea"/>
              <a:ea typeface="+mj-ea"/>
            </a:endParaRPr>
          </a:p>
        </p:txBody>
      </p:sp>
      <p:sp>
        <p:nvSpPr>
          <p:cNvPr id="1048838" name="@这不是阿燊"/>
          <p:cNvSpPr/>
          <p:nvPr>
            <p:custDataLst>
              <p:tags r:id="rId19"/>
            </p:custDataLst>
          </p:nvPr>
        </p:nvSpPr>
        <p:spPr>
          <a:xfrm>
            <a:off x="4644000" y="5531485"/>
            <a:ext cx="6102350" cy="612140"/>
          </a:xfrm>
          <a:prstGeom prst="roundRect">
            <a:avLst>
              <a:gd name="adj" fmla="val 50000"/>
            </a:avLst>
          </a:prstGeom>
          <a:gradFill>
            <a:gsLst>
              <a:gs pos="0">
                <a:schemeClr val="accent3">
                  <a:lumMod val="80000"/>
                  <a:lumOff val="20000"/>
                </a:schemeClr>
              </a:gs>
              <a:gs pos="50000">
                <a:schemeClr val="accent2"/>
              </a:gs>
              <a:gs pos="100000">
                <a:schemeClr val="accent1"/>
              </a:gs>
            </a:gsLst>
            <a:lin ang="10800000" scaled="0"/>
          </a:gradFill>
          <a:ln w="28575">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sz="1600">
              <a:cs typeface="微软雅黑" panose="020b0503020204020204" charset="-122"/>
              <a:sym typeface="+mn-ea"/>
            </a:endParaRPr>
          </a:p>
        </p:txBody>
      </p:sp>
      <p:sp>
        <p:nvSpPr>
          <p:cNvPr id="1048840" name="序号"/>
          <p:cNvSpPr txBox="1"/>
          <p:nvPr>
            <p:custDataLst>
              <p:tags r:id="rId20"/>
            </p:custDataLst>
          </p:nvPr>
        </p:nvSpPr>
        <p:spPr>
          <a:xfrm>
            <a:off x="4965310" y="5585460"/>
            <a:ext cx="75438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b="1">
                <a:solidFill>
                  <a:schemeClr val="lt1">
                    <a:lumMod val="100000"/>
                  </a:schemeClr>
                </a:solidFill>
                <a:latin typeface="+mj-ea"/>
                <a:ea typeface="+mj-ea"/>
              </a:rPr>
              <a:t>06</a:t>
            </a:r>
            <a:endParaRPr lang="en-US" sz="2400" b="1">
              <a:solidFill>
                <a:schemeClr val="lt1">
                  <a:lumMod val="100000"/>
                </a:schemeClr>
              </a:solidFill>
              <a:latin typeface="+mj-ea"/>
              <a:ea typeface="+mj-ea"/>
            </a:endParaRPr>
          </a:p>
        </p:txBody>
      </p:sp>
      <p:sp>
        <p:nvSpPr>
          <p:cNvPr id="1048842" name="项标题"/>
          <p:cNvSpPr txBox="1"/>
          <p:nvPr>
            <p:custDataLst>
              <p:tags r:id="rId21"/>
            </p:custDataLst>
          </p:nvPr>
        </p:nvSpPr>
        <p:spPr>
          <a:xfrm>
            <a:off x="5905745" y="5585460"/>
            <a:ext cx="4618990"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b="1" spc="300">
                <a:solidFill>
                  <a:schemeClr val="lt1">
                    <a:lumMod val="100000"/>
                  </a:schemeClr>
                </a:solidFill>
                <a:latin typeface="+mj-ea"/>
                <a:ea typeface="+mj-ea"/>
              </a:rPr>
              <a:t>薪资制度</a:t>
            </a:r>
            <a:endParaRPr lang="zh-CN" altLang="en-US" sz="2400" b="1" spc="300">
              <a:solidFill>
                <a:schemeClr val="lt1">
                  <a:lumMod val="100000"/>
                </a:schemeClr>
              </a:solidFill>
              <a:latin typeface="+mj-ea"/>
              <a:ea typeface="+mj-ea"/>
            </a:endParaRPr>
          </a:p>
        </p:txBody>
      </p: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76"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单击添加章节标题</a:t>
            </a:r>
            <a:endParaRPr lang="en-US" altLang="zh-CN"/>
          </a:p>
        </p:txBody>
      </p:sp>
      <p:sp>
        <p:nvSpPr>
          <p:cNvPr id="1048878"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PART01</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12"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薪资构成</a:t>
            </a:r>
            <a:endParaRPr lang="zh-CN" altLang="en-US">
              <a:sym typeface="+mn-lt"/>
            </a:endParaRPr>
          </a:p>
        </p:txBody>
      </p:sp>
      <p:sp>
        <p:nvSpPr>
          <p:cNvPr id="1048914"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PART02</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76" name="标题 1"/>
          <p:cNvSpPr>
            <a:spLocks noGrp="1"/>
          </p:cNvSpPr>
          <p:nvPr>
            <p:ph type="title"/>
          </p:nvPr>
        </p:nvSpPr>
        <p:spPr/>
        <p:txBody>
          <a:bodyPr/>
          <a:lstStyle/>
          <a:p>
            <a:r>
              <a:rPr lang="zh-CN" altLang="en-US"/>
              <a:t>基础工资</a:t>
            </a:r>
            <a:endParaRPr lang="zh-CN" altLang="en-US"/>
          </a:p>
        </p:txBody>
      </p:sp>
      <p:sp>
        <p:nvSpPr>
          <p:cNvPr id="1048978"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0"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定义：员工薪酬的基本组成部分</a:t>
            </a:r>
            <a:endParaRPr lang="zh-CN" altLang="en-US" spc="150">
              <a:solidFill>
                <a:schemeClr val="tx1">
                  <a:lumMod val="75000"/>
                  <a:lumOff val="25000"/>
                </a:schemeClr>
              </a:solidFill>
              <a:latin typeface="+mn-ea"/>
              <a:sym typeface="+mn-ea"/>
            </a:endParaRPr>
          </a:p>
        </p:txBody>
      </p:sp>
      <p:sp>
        <p:nvSpPr>
          <p:cNvPr id="1048982"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84"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86"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影响因素：职位、绩效、经验等</a:t>
            </a:r>
            <a:endParaRPr lang="zh-CN" altLang="en-US" spc="150">
              <a:solidFill>
                <a:schemeClr val="tx1">
                  <a:lumMod val="75000"/>
                  <a:lumOff val="25000"/>
                </a:schemeClr>
              </a:solidFill>
              <a:latin typeface="+mn-ea"/>
              <a:sym typeface="+mn-ea"/>
            </a:endParaRPr>
          </a:p>
        </p:txBody>
      </p:sp>
      <p:sp>
        <p:nvSpPr>
          <p:cNvPr id="1048988"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90"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92"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pc="150">
                <a:solidFill>
                  <a:schemeClr val="tx1">
                    <a:lumMod val="75000"/>
                    <a:lumOff val="25000"/>
                  </a:schemeClr>
                </a:solidFill>
                <a:latin typeface="+mn-ea"/>
                <a:sym typeface="+mn-ea"/>
              </a:rPr>
              <a:t>作用：为员工提供基本生活保障和稳定收入来源</a:t>
            </a:r>
            <a:endParaRPr lang="zh-CN" altLang="en-US" spc="150">
              <a:solidFill>
                <a:schemeClr val="tx1">
                  <a:lumMod val="75000"/>
                  <a:lumOff val="25000"/>
                </a:schemeClr>
              </a:solidFill>
              <a:latin typeface="+mn-ea"/>
              <a:sym typeface="+mn-ea"/>
            </a:endParaRPr>
          </a:p>
        </p:txBody>
      </p:sp>
      <p:sp>
        <p:nvSpPr>
          <p:cNvPr id="1048994"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8996"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8998"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与其他薪酬组成部分的关系：基础工资是薪酬结构的基础，其他组成部分如奖金、津贴等都以此为基础进行调整和计算。</a:t>
            </a:r>
            <a:endParaRPr lang="zh-CN" altLang="en-US" sz="2000" spc="150">
              <a:solidFill>
                <a:schemeClr val="tx1">
                  <a:lumMod val="75000"/>
                  <a:lumOff val="25000"/>
                </a:schemeClr>
              </a:solidFill>
              <a:latin typeface="+mn-ea"/>
              <a:sym typeface="+mn-ea"/>
            </a:endParaRPr>
          </a:p>
        </p:txBody>
      </p:sp>
      <p:sp>
        <p:nvSpPr>
          <p:cNvPr id="1049000"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4" name="标题 1"/>
          <p:cNvSpPr>
            <a:spLocks noGrp="1"/>
          </p:cNvSpPr>
          <p:nvPr>
            <p:ph type="title"/>
          </p:nvPr>
        </p:nvSpPr>
        <p:spPr/>
        <p:txBody>
          <a:bodyPr/>
          <a:lstStyle/>
          <a:p>
            <a:r>
              <a:rPr lang="zh-CN" altLang="en-US"/>
              <a:t>奖金</a:t>
            </a:r>
            <a:endParaRPr lang="zh-CN" altLang="en-US"/>
          </a:p>
        </p:txBody>
      </p:sp>
      <p:sp>
        <p:nvSpPr>
          <p:cNvPr id="104903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3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4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4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4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4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5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05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种类：绩效奖金、业绩奖金、项目奖金等。</a:t>
            </a:r>
            <a:endParaRPr lang="zh-CN" altLang="en-US" sz="2400">
              <a:latin typeface="+mn-ea"/>
              <a:ea typeface="+mn-ea"/>
            </a:endParaRPr>
          </a:p>
        </p:txBody>
      </p:sp>
      <p:sp>
        <p:nvSpPr>
          <p:cNvPr id="104905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影响因素：员工工作表现、公司业绩、公司战略目标等。</a:t>
            </a:r>
            <a:endParaRPr lang="zh-CN" altLang="en-US" sz="2400">
              <a:latin typeface="+mn-ea"/>
              <a:ea typeface="+mn-ea"/>
            </a:endParaRPr>
          </a:p>
        </p:txBody>
      </p:sp>
      <p:sp>
        <p:nvSpPr>
          <p:cNvPr id="104905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定义：奖金是员工薪酬体系的一部分，是对员工工作表现的一种激励手段。</a:t>
            </a:r>
            <a:endParaRPr lang="zh-CN" altLang="en-US" sz="2400">
              <a:latin typeface="+mn-ea"/>
              <a:ea typeface="+mn-ea"/>
            </a:endParaRPr>
          </a:p>
        </p:txBody>
      </p:sp>
      <p:sp>
        <p:nvSpPr>
          <p:cNvPr id="104905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目的：提高员工工作积极性和绩效，增强员工归属感和忠诚度。</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2" name="标题 1"/>
          <p:cNvSpPr>
            <a:spLocks noGrp="1"/>
          </p:cNvSpPr>
          <p:nvPr>
            <p:ph type="title"/>
          </p:nvPr>
        </p:nvSpPr>
        <p:spPr/>
        <p:txBody>
          <a:bodyPr/>
          <a:lstStyle/>
          <a:p>
            <a:r>
              <a:rPr lang="zh-CN" altLang="en-US"/>
              <a:t>津贴</a:t>
            </a:r>
            <a:endParaRPr lang="zh-CN" altLang="en-US"/>
          </a:p>
        </p:txBody>
      </p:sp>
      <p:sp>
        <p:nvSpPr>
          <p:cNvPr id="104909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09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09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0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0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0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1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作用：津贴可以作为基本工资的补充，提高员工的工作积极性和效率。</a:t>
            </a:r>
            <a:endParaRPr lang="zh-CN" altLang="en-US" sz="2400">
              <a:latin typeface="+mn-ea"/>
              <a:ea typeface="+mn-ea"/>
            </a:endParaRPr>
          </a:p>
        </p:txBody>
      </p:sp>
      <p:sp>
        <p:nvSpPr>
          <p:cNvPr id="104911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制定原则：津贴的制定应遵循公平、合理、透明原则，确保员工能够得到应有的补偿。</a:t>
            </a:r>
            <a:endParaRPr lang="zh-CN" altLang="en-US" sz="2400">
              <a:latin typeface="+mn-ea"/>
              <a:ea typeface="+mn-ea"/>
            </a:endParaRPr>
          </a:p>
        </p:txBody>
      </p:sp>
      <p:sp>
        <p:nvSpPr>
          <p:cNvPr id="104911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lnSpcReduction="10000"/>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定义：津贴是企业为了补偿员工在特殊工作环境或条件下所付出的额外劳动消耗而支付的一种工资形式。</a:t>
            </a:r>
            <a:endParaRPr lang="zh-CN" altLang="en-US" sz="2400">
              <a:latin typeface="+mn-ea"/>
              <a:ea typeface="+mn-ea"/>
            </a:endParaRPr>
          </a:p>
        </p:txBody>
      </p:sp>
      <p:sp>
        <p:nvSpPr>
          <p:cNvPr id="104911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种类：包括岗位津贴、地区津贴、季节津贴、加班津贴等。</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0" name="标题 1"/>
          <p:cNvSpPr>
            <a:spLocks noGrp="1"/>
          </p:cNvSpPr>
          <p:nvPr>
            <p:ph type="title"/>
          </p:nvPr>
        </p:nvSpPr>
        <p:spPr/>
        <p:txBody>
          <a:bodyPr/>
          <a:lstStyle/>
          <a:p>
            <a:r>
              <a:rPr lang="zh-CN" altLang="en-US"/>
              <a:t>补贴</a:t>
            </a:r>
            <a:endParaRPr lang="zh-CN" altLang="en-US"/>
          </a:p>
        </p:txBody>
      </p:sp>
      <p:sp>
        <p:nvSpPr>
          <p:cNvPr id="1049152"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4"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6"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58"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60"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种类：交通补贴、通讯补贴、餐补等</a:t>
            </a:r>
            <a:endParaRPr lang="zh-CN" altLang="en-US" sz="1400" spc="150">
              <a:solidFill>
                <a:schemeClr val="tx1"/>
              </a:solidFill>
              <a:effectLst/>
              <a:latin typeface="+mn-ea"/>
              <a:sym typeface="+mn-ea"/>
            </a:endParaRPr>
          </a:p>
        </p:txBody>
      </p:sp>
      <p:sp>
        <p:nvSpPr>
          <p:cNvPr id="1049162"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定义：企业为了补偿员工额外的工作或额外的付出，给予员工的一种补偿</a:t>
            </a:r>
            <a:endParaRPr lang="zh-CN" altLang="en-US" sz="1400" spc="150">
              <a:solidFill>
                <a:schemeClr val="tx1"/>
              </a:solidFill>
              <a:effectLst/>
              <a:latin typeface="+mn-ea"/>
              <a:sym typeface="+mn-ea"/>
            </a:endParaRPr>
          </a:p>
        </p:txBody>
      </p:sp>
      <p:sp>
        <p:nvSpPr>
          <p:cNvPr id="1049164"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目的：提高员工的工作积极性和工作效率</a:t>
            </a:r>
            <a:endParaRPr lang="zh-CN" altLang="en-US" sz="1400" spc="150">
              <a:solidFill>
                <a:schemeClr val="tx1"/>
              </a:solidFill>
              <a:effectLst/>
              <a:latin typeface="+mn-ea"/>
              <a:sym typeface="+mn-ea"/>
            </a:endParaRPr>
          </a:p>
        </p:txBody>
      </p:sp>
      <p:sp>
        <p:nvSpPr>
          <p:cNvPr id="1049166"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影响：对员工的薪资构成起到重要影响作用</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00"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薪资比例</a:t>
            </a:r>
            <a:endParaRPr lang="zh-CN" altLang="en-US">
              <a:sym typeface="+mn-lt"/>
            </a:endParaRPr>
          </a:p>
        </p:txBody>
      </p:sp>
      <p:sp>
        <p:nvSpPr>
          <p:cNvPr id="1049202"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PART03</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264" name="标题 1"/>
          <p:cNvSpPr>
            <a:spLocks noGrp="1"/>
          </p:cNvSpPr>
          <p:nvPr>
            <p:ph type="title"/>
          </p:nvPr>
        </p:nvSpPr>
        <p:spPr/>
        <p:txBody>
          <a:bodyPr/>
          <a:lstStyle/>
          <a:p>
            <a:r>
              <a:rPr lang="zh-CN" altLang="en-US"/>
              <a:t>固定部分</a:t>
            </a:r>
            <a:endParaRPr lang="zh-CN" altLang="en-US"/>
          </a:p>
        </p:txBody>
      </p:sp>
      <p:sp>
        <p:nvSpPr>
          <p:cNvPr id="104926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68"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0"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2"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作用：固定部分可以保障员工的基本生活需要，同时也可以帮助企业更好地控制人工成本。</a:t>
            </a:r>
            <a:endParaRPr lang="en-US" altLang="zh-CN">
              <a:solidFill>
                <a:schemeClr val="dk1">
                  <a:lumMod val="80000"/>
                  <a:lumOff val="20000"/>
                </a:schemeClr>
              </a:solidFill>
              <a:latin typeface="+mn-ea"/>
              <a:sym typeface="+mn-ea"/>
            </a:endParaRPr>
          </a:p>
        </p:txBody>
      </p:sp>
      <p:sp>
        <p:nvSpPr>
          <p:cNvPr id="1049274"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6"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78"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0"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定义：固定部分是基本薪资结构中相对稳定的部分，不受业绩和岗位变动的影响。</a:t>
            </a:r>
            <a:endParaRPr lang="zh-CN" altLang="en-US" sz="1600">
              <a:solidFill>
                <a:schemeClr val="dk1">
                  <a:lumMod val="80000"/>
                  <a:lumOff val="20000"/>
                </a:schemeClr>
              </a:solidFill>
              <a:latin typeface="+mn-ea"/>
              <a:sym typeface="+mn-ea"/>
            </a:endParaRPr>
          </a:p>
        </p:txBody>
      </p:sp>
      <p:sp>
        <p:nvSpPr>
          <p:cNvPr id="1049282"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4"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6"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88"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比例：固定部分通常占整个薪资总额的一定比例，根据企业的政策和岗位性质而定。</a:t>
            </a:r>
            <a:endParaRPr lang="zh-CN" altLang="en-US">
              <a:solidFill>
                <a:schemeClr val="dk1">
                  <a:lumMod val="80000"/>
                  <a:lumOff val="20000"/>
                </a:schemeClr>
              </a:solidFill>
              <a:latin typeface="+mn-ea"/>
              <a:sym typeface="+mn-ea"/>
            </a:endParaRPr>
          </a:p>
        </p:txBody>
      </p:sp>
      <p:sp>
        <p:nvSpPr>
          <p:cNvPr id="104929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2"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4"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296"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与绩效部分的关系：固定部分与绩效部分存在一定的关联，但并不直接挂钩。绩效部分通常是在固定部分的基础上，根据员工的实际业绩和贡献进行相应的调整。</a:t>
            </a:r>
            <a:endParaRPr lang="en-US" altLang="zh-CN">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30" name="标题 1"/>
          <p:cNvSpPr>
            <a:spLocks noGrp="1"/>
          </p:cNvSpPr>
          <p:nvPr>
            <p:ph type="title"/>
          </p:nvPr>
        </p:nvSpPr>
        <p:spPr/>
        <p:txBody>
          <a:bodyPr/>
          <a:lstStyle/>
          <a:p>
            <a:r>
              <a:rPr lang="zh-CN" altLang="en-US"/>
              <a:t>浮动部分</a:t>
            </a:r>
            <a:endParaRPr lang="zh-CN" altLang="en-US"/>
          </a:p>
        </p:txBody>
      </p:sp>
      <p:sp>
        <p:nvSpPr>
          <p:cNvPr id="10493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薪资比例：基本薪资+绩效薪资</a:t>
            </a:r>
            <a:endParaRPr lang="zh-CN" altLang="en-US" sz="1200" spc="150">
              <a:solidFill>
                <a:schemeClr val="tx1">
                  <a:lumMod val="65000"/>
                  <a:lumOff val="35000"/>
                </a:schemeClr>
              </a:solidFill>
              <a:latin typeface="+mn-ea"/>
              <a:sym typeface="+mn-ea"/>
            </a:endParaRPr>
          </a:p>
        </p:txBody>
      </p:sp>
      <p:sp>
        <p:nvSpPr>
          <p:cNvPr id="1049334"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绩效薪资：根据员工工作表现和业绩确定</a:t>
            </a:r>
            <a:endParaRPr lang="zh-CN" altLang="en-US" sz="1200" spc="150">
              <a:solidFill>
                <a:schemeClr val="tx1">
                  <a:lumMod val="65000"/>
                  <a:lumOff val="35000"/>
                </a:schemeClr>
              </a:solidFill>
              <a:latin typeface="+mn-ea"/>
              <a:sym typeface="+mn-ea"/>
            </a:endParaRPr>
          </a:p>
        </p:txBody>
      </p:sp>
      <p:sp>
        <p:nvSpPr>
          <p:cNvPr id="104933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薪资比例调整：根据市场变化、公司经营状况等因素进行调整</a:t>
            </a:r>
            <a:endParaRPr lang="zh-CN" altLang="en-US" sz="1200" spc="150">
              <a:solidFill>
                <a:schemeClr val="tx1">
                  <a:lumMod val="65000"/>
                  <a:lumOff val="35000"/>
                </a:schemeClr>
              </a:solidFill>
              <a:latin typeface="+mn-ea"/>
              <a:sym typeface="+mn-ea"/>
            </a:endParaRPr>
          </a:p>
        </p:txBody>
      </p:sp>
      <p:sp>
        <p:nvSpPr>
          <p:cNvPr id="104933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激励措施：通过调整薪资比例，激励员工提高工作积极性和效率</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372" name="标题 1"/>
          <p:cNvSpPr>
            <a:spLocks noGrp="1"/>
          </p:cNvSpPr>
          <p:nvPr>
            <p:ph type="title"/>
          </p:nvPr>
        </p:nvSpPr>
        <p:spPr/>
        <p:txBody>
          <a:bodyPr/>
          <a:lstStyle/>
          <a:p>
            <a:r>
              <a:rPr lang="zh-CN" altLang="en-US"/>
              <a:t>奖金比例</a:t>
            </a:r>
            <a:endParaRPr lang="zh-CN" altLang="en-US"/>
          </a:p>
        </p:txBody>
      </p:sp>
      <p:sp>
        <p:nvSpPr>
          <p:cNvPr id="1049374"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76"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78"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0"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82"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4"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386"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388"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390"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不同行业的奖金比例情况</a:t>
            </a:r>
            <a:endParaRPr lang="zh-CN" altLang="en-US" sz="2400">
              <a:latin typeface="+mn-ea"/>
              <a:ea typeface="+mn-ea"/>
            </a:endParaRPr>
          </a:p>
        </p:txBody>
      </p:sp>
      <p:sp>
        <p:nvSpPr>
          <p:cNvPr id="1049392"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奖金比例对企业和员工的影响</a:t>
            </a:r>
            <a:endParaRPr lang="zh-CN" altLang="en-US" sz="2400">
              <a:latin typeface="+mn-ea"/>
              <a:ea typeface="+mn-ea"/>
            </a:endParaRPr>
          </a:p>
        </p:txBody>
      </p:sp>
      <p:sp>
        <p:nvSpPr>
          <p:cNvPr id="1049394"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奖金比例的定义</a:t>
            </a:r>
            <a:endParaRPr lang="zh-CN" altLang="en-US" sz="2400">
              <a:latin typeface="+mn-ea"/>
              <a:ea typeface="+mn-ea"/>
            </a:endParaRPr>
          </a:p>
        </p:txBody>
      </p:sp>
      <p:sp>
        <p:nvSpPr>
          <p:cNvPr id="1049396"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奖金比例的确定方法</a:t>
            </a:r>
            <a:endParaRPr lang="zh-CN" altLang="en-US" sz="2400">
              <a:latin typeface="+mn-ea"/>
              <a:ea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30" name="标题"/>
          <p:cNvSpPr>
            <a:spLocks noGrp="1"/>
          </p:cNvSpPr>
          <p:nvPr>
            <p:ph type="title"/>
            <p:custDataLst>
              <p:tags r:id="rId2"/>
            </p:custDataLst>
          </p:nvPr>
        </p:nvSpPr>
        <p:spPr>
          <a:xfrm>
            <a:off x="1526540" y="3274695"/>
            <a:ext cx="9144000" cy="2646680"/>
          </a:xfrm>
        </p:spPr>
        <p:txBody>
          <a:bodyPr wrap="square">
            <a:normAutofit/>
          </a:bodyPr>
          <a:lstStyle/>
          <a:p>
            <a:r>
              <a:rPr lang="zh-CN" altLang="en-US">
                <a:sym typeface="+mn-lt"/>
              </a:rPr>
              <a:t>薪资调整</a:t>
            </a:r>
            <a:endParaRPr lang="zh-CN" altLang="en-US">
              <a:sym typeface="+mn-lt"/>
            </a:endParaRPr>
          </a:p>
        </p:txBody>
      </p:sp>
      <p:sp>
        <p:nvSpPr>
          <p:cNvPr id="1049432" name="节编号"/>
          <p:cNvSpPr>
            <a:spLocks noGrp="1"/>
          </p:cNvSpPr>
          <p:nvPr>
            <p:ph type="body" sz="quarter" idx="13"/>
            <p:custDataLst>
              <p:tags r:id="rId3"/>
            </p:custDataLst>
          </p:nvPr>
        </p:nvSpPr>
        <p:spPr>
          <a:xfrm>
            <a:off x="1524000" y="307340"/>
            <a:ext cx="9144000" cy="2759710"/>
          </a:xfrm>
        </p:spPr>
        <p:txBody>
          <a:bodyPr wrap="square">
            <a:normAutofit/>
          </a:bodyPr>
          <a:lstStyle/>
          <a:p>
            <a:r>
              <a:rPr lang="zh-CN" altLang="en-US">
                <a:sym typeface="+mn-ea"/>
              </a:rPr>
              <a:t>PART04</a:t>
            </a:r>
            <a:endParaRPr lang="zh-CN" altLang="en-US">
              <a:sym typeface="+mn-ea"/>
            </a:endParaRPr>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7" name=""/>
        <p:cNvGrpSpPr/>
        <p:nvPr/>
      </p:nvGrpSpPr>
      <p:grpSpPr>
        <a:xfrm>
          <a:off x="0" y="0"/>
          <a:ext cx="0" cy="0"/>
        </a:xfrm>
      </p:grpSpPr>
      <p:sp>
        <p:nvSpPr>
          <p:cNvPr id="1049494" name="标题 1"/>
          <p:cNvSpPr>
            <a:spLocks noGrp="1"/>
          </p:cNvSpPr>
          <p:nvPr>
            <p:ph type="title"/>
          </p:nvPr>
        </p:nvSpPr>
        <p:spPr/>
        <p:txBody>
          <a:bodyPr/>
          <a:lstStyle/>
          <a:p>
            <a:r>
              <a:rPr lang="zh-CN" altLang="en-US"/>
              <a:t>调整周期</a:t>
            </a:r>
            <a:endParaRPr lang="zh-CN" altLang="en-US"/>
          </a:p>
        </p:txBody>
      </p:sp>
      <p:sp>
        <p:nvSpPr>
          <p:cNvPr id="1049496"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498"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定期调整：每年或每几年进行一次薪资调整</a:t>
            </a:r>
            <a:endParaRPr lang="zh-CN" altLang="en-US" sz="2000" spc="150">
              <a:solidFill>
                <a:schemeClr val="tx1">
                  <a:lumMod val="75000"/>
                  <a:lumOff val="25000"/>
                </a:schemeClr>
              </a:solidFill>
              <a:latin typeface="+mn-ea"/>
              <a:sym typeface="+mn-ea"/>
            </a:endParaRPr>
          </a:p>
        </p:txBody>
      </p:sp>
      <p:sp>
        <p:nvSpPr>
          <p:cNvPr id="1049500"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2"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04"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不定期调整：根据市场变化、公司业绩等因素进行调整</a:t>
            </a:r>
            <a:endParaRPr lang="zh-CN" altLang="en-US" sz="2000" spc="150">
              <a:solidFill>
                <a:schemeClr val="tx1">
                  <a:lumMod val="75000"/>
                  <a:lumOff val="25000"/>
                </a:schemeClr>
              </a:solidFill>
              <a:latin typeface="+mn-ea"/>
              <a:sym typeface="+mn-ea"/>
            </a:endParaRPr>
          </a:p>
        </p:txBody>
      </p:sp>
      <p:sp>
        <p:nvSpPr>
          <p:cNvPr id="1049506"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08"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0"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特殊情况调整：如员工晋升、降职、转岗等特殊情况下的薪资调整</a:t>
            </a:r>
            <a:endParaRPr lang="zh-CN" altLang="en-US" sz="2000" spc="150">
              <a:solidFill>
                <a:schemeClr val="tx1">
                  <a:lumMod val="75000"/>
                  <a:lumOff val="25000"/>
                </a:schemeClr>
              </a:solidFill>
              <a:latin typeface="+mn-ea"/>
              <a:sym typeface="+mn-ea"/>
            </a:endParaRPr>
          </a:p>
        </p:txBody>
      </p:sp>
      <p:sp>
        <p:nvSpPr>
          <p:cNvPr id="1049512"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514"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516"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薪资调整幅度：根据员工绩效、市场薪资水平等因素确定薪资调整幅度</a:t>
            </a:r>
            <a:endParaRPr lang="zh-CN" altLang="en-US" sz="2000" spc="150">
              <a:solidFill>
                <a:schemeClr val="tx1">
                  <a:lumMod val="75000"/>
                  <a:lumOff val="25000"/>
                </a:schemeClr>
              </a:solidFill>
              <a:latin typeface="+mn-ea"/>
              <a:sym typeface="+mn-ea"/>
            </a:endParaRPr>
          </a:p>
        </p:txBody>
      </p:sp>
      <p:sp>
        <p:nvSpPr>
          <p:cNvPr id="1049518"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https://d.book118.com/565013140102011121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6.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公司名占位符"/>
  <p:tag name="KSO_WM_UNIT_SUBTYPE" val="g"/>
  <p:tag name="KSO_WM_UNIT_TYPE" val="f"/>
  <p:tag name="KSO_WM_UNIT_VALUE" val="96"/>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67.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1.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3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80"/>
</p:tagLst>
</file>

<file path=ppt/tags/tag7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2"/>
  <p:tag name="KSO_WM_UNIT_INDEX" val="2"/>
  <p:tag name="KSO_WM_UNIT_LAYERLEVEL" val="1"/>
  <p:tag name="KSO_WM_UNIT_NOCLEAR" val="0"/>
  <p:tag name="KSO_WM_UNIT_PRESET_TEXT" val="YOUR LOGO"/>
  <p:tag name="KSO_WM_UNIT_SUBTYPE" val="g"/>
  <p:tag name="KSO_WM_UNIT_TYPE" val="f"/>
  <p:tag name="KSO_WM_UNIT_VALUE" val="96"/>
</p:tagLst>
</file>

<file path=ppt/tags/tag75.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1*f*1"/>
  <p:tag name="KSO_WM_UNIT_INDEX" val="1"/>
  <p:tag name="KSO_WM_UNIT_LAYERLEVEL" val="1"/>
  <p:tag name="KSO_WM_UNIT_NOCLEAR" val="0"/>
  <p:tag name="KSO_WM_UNIT_PRESET_TEXT" val="汇报人：WPS"/>
  <p:tag name="KSO_WM_UNIT_SUBTYPE" val="b"/>
  <p:tag name="KSO_WM_UNIT_TYPE" val="f"/>
  <p:tag name="KSO_WM_UNIT_VALUE" val="19"/>
</p:tagLst>
</file>

<file path=ppt/tags/tag76.xml><?xml version="1.0" encoding="utf-8"?>
<p:tagLst xmlns:p="http://schemas.openxmlformats.org/presentationml/2006/main">
  <p:tag name="KSO_WM_BEAUTIFY_FLAG" val="#wm#"/>
  <p:tag name="KSO_WM_SLIDE_ID" val="custom20230983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83"/>
  <p:tag name="KSO_WM_TEMPLATE_MASTER_TYPE" val="0"/>
  <p:tag name="KSO_WM_TEMPLATE_SUBCATEGORY" val="29"/>
  <p:tag name="KSO_WM_TEMPLATE_THUMBS_INDEX" val="1、9"/>
</p:tagLst>
</file>

<file path=ppt/tags/tag7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78.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79.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1"/>
  <p:tag name="KSO_WM_UNIT_INDEX" val="1_1_1"/>
  <p:tag name="KSO_WM_UNIT_LAYERLEVEL" val="1_1_1"/>
  <p:tag name="KSO_WM_UNIT_TYPE" val="l_h_i"/>
</p:tagLst>
</file>

<file path=ppt/tags/tag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1_2"/>
  <p:tag name="KSO_WM_UNIT_INDEX" val="1_1_2"/>
  <p:tag name="KSO_WM_UNIT_LAYERLEVEL" val="1_1_1"/>
  <p:tag name="KSO_WM_UNIT_SUBTYPE" val="d"/>
  <p:tag name="KSO_WM_UNIT_TYPE" val="l_h_i"/>
</p:tagLst>
</file>

<file path=ppt/tags/tag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2.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1"/>
  <p:tag name="KSO_WM_UNIT_INDEX" val="1_2_1"/>
  <p:tag name="KSO_WM_UNIT_LAYERLEVEL" val="1_1_1"/>
  <p:tag name="KSO_WM_UNIT_TYPE" val="l_h_i"/>
</p:tagLst>
</file>

<file path=ppt/tags/tag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2_2"/>
  <p:tag name="KSO_WM_UNIT_INDEX" val="1_2_2"/>
  <p:tag name="KSO_WM_UNIT_LAYERLEVEL" val="1_1_1"/>
  <p:tag name="KSO_WM_UNIT_SUBTYPE" val="d"/>
  <p:tag name="KSO_WM_UNIT_TYPE" val="l_h_i"/>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5.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1"/>
  <p:tag name="KSO_WM_UNIT_INDEX" val="1_3_1"/>
  <p:tag name="KSO_WM_UNIT_LAYERLEVEL" val="1_1_1"/>
  <p:tag name="KSO_WM_UNIT_TYPE" val="l_h_i"/>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3_2"/>
  <p:tag name="KSO_WM_UNIT_INDEX" val="1_3_2"/>
  <p:tag name="KSO_WM_UNIT_LAYERLEVEL" val="1_1_1"/>
  <p:tag name="KSO_WM_UNIT_SUBTYPE" val="d"/>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8.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1"/>
  <p:tag name="KSO_WM_UNIT_INDEX" val="1_4_1"/>
  <p:tag name="KSO_WM_UNIT_LAYERLEVEL" val="1_1_1"/>
  <p:tag name="KSO_WM_UNIT_TYPE" val="l_h_i"/>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4_2"/>
  <p:tag name="KSO_WM_UNIT_INDEX" val="1_4_2"/>
  <p:tag name="KSO_WM_UNIT_LAYERLEVEL" val="1_1_1"/>
  <p:tag name="KSO_WM_UNIT_SUBTYPE" val="d"/>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1.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1"/>
  <p:tag name="KSO_WM_UNIT_INDEX" val="1_5_1"/>
  <p:tag name="KSO_WM_UNIT_LAYERLEVEL" val="1_1_1"/>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5_2"/>
  <p:tag name="KSO_WM_UNIT_INDEX" val="1_5_2"/>
  <p:tag name="KSO_WM_UNIT_LAYERLEVEL" val="1_1_1"/>
  <p:tag name="KSO_WM_UNIT_SUBTYPE" val="d"/>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4.xml><?xml version="1.0" encoding="utf-8"?>
<p:tagLst xmlns:p="http://schemas.openxmlformats.org/presentationml/2006/main">
  <p:tag name="KSO_WM_BEAUTIFY_FLAG" val="#wm#"/>
  <p:tag name="KSO_WM_DIAGRAM_COLOR_MATCH_VALUE" val="{&quot;shape&quot;:{&quot;fill&quot;:{&quot;gradient&quot;:[{&quot;brightness&quot;:0.20000000298023224,&quot;colorType&quot;:1,&quot;foreColorIndex&quot;:7,&quot;pos&quot;:0,&quot;transparency&quot;:0},{&quot;brightness&quot;:0,&quot;colorType&quot;:1,&quot;foreColorIndex&quot;:6,&quot;pos&quot;:0.5,&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1"/>
  <p:tag name="KSO_WM_UNIT_INDEX" val="1_6_1"/>
  <p:tag name="KSO_WM_UNIT_LAYERLEVEL" val="1_1_1"/>
  <p:tag name="KSO_WM_UNIT_TYPE" val="l_h_i"/>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i*1_6_2"/>
  <p:tag name="KSO_WM_UNIT_INDEX" val="1_6_2"/>
  <p:tag name="KSO_WM_UNIT_LAYERLEVEL" val="1_1_1"/>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4.2,&quot;width&quot;:480.5}"/>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GROUP_CODE" val="l1-1"/>
  <p:tag name="KSO_WM_SLIDE_DIAGTYPE" val="l"/>
  <p:tag name="KSO_WM_SLIDE_ID" val="custom20230983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1"/>
  <p:tag name="KSO_WM_UNIT_TYPE" val="e"/>
  <p:tag name="KSO_WM_UNIT_VALUE" val="13"/>
</p:tagLst>
</file>

<file path=ppt/tags/tag10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1.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02.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2"/>
  <p:tag name="KSO_WM_UNIT_TYPE" val="e"/>
  <p:tag name="KSO_WM_UNIT_VALUE" val="13"/>
</p:tagLst>
</file>

<file path=ppt/tags/tag103.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0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8.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49.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3"/>
  <p:tag name="KSO_WM_UNIT_TYPE" val="e"/>
  <p:tag name="KSO_WM_UNIT_VALUE" val="13"/>
</p:tagLst>
</file>

<file path=ppt/tags/tag150.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0"/>
  <p:tag name="KSO_WM_UNIT_DIAGRAM_ISNUMVISUAL" val="0"/>
  <p:tag name="KSO_WM_UNIT_DIAGRAM_ISREFERUNIT" val="0"/>
  <p:tag name="KSO_WM_UNIT_HIGHLIGHT" val="0"/>
  <p:tag name="KSO_WM_UNIT_ID" val="custom20230983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4"/>
</p:tagLst>
</file>

<file path=ppt/tags/tag184.xml><?xml version="1.0" encoding="utf-8"?>
<p:tagLst xmlns:p="http://schemas.openxmlformats.org/presentationml/2006/main">
  <p:tag name="KSO_WM_BEAUTIFY_FLAG" val="#wm#"/>
  <p:tag name="KSO_WM_TAG_VERSION" val="1.0"/>
  <p:tag name="KSO_WM_TEMPLATE_CATEGORY" val="custom"/>
  <p:tag name="KSO_WM_TEMPLATE_INDEX" val="20230983"/>
  <p:tag name="KSO_WM_UNIT_COMPATIBLE" val="1"/>
  <p:tag name="KSO_WM_UNIT_DIAGRAM_ISNUMVISUAL" val="0"/>
  <p:tag name="KSO_WM_UNIT_DIAGRAM_ISREFERUNIT" val="0"/>
  <p:tag name="KSO_WM_UNIT_HIGHLIGHT" val="0"/>
  <p:tag name="KSO_WM_UNIT_ID" val="custom20230983_7*e*1"/>
  <p:tag name="KSO_WM_UNIT_INDEX" val="1"/>
  <p:tag name="KSO_WM_UNIT_LAYERLEVEL" val="1"/>
  <p:tag name="KSO_WM_UNIT_NOCLEAR" val="0"/>
  <p:tag name="KSO_WM_UNIT_PRESET_TEXT" val="PART04"/>
  <p:tag name="KSO_WM_UNIT_TYPE" val="e"/>
  <p:tag name="KSO_WM_UNIT_VALUE" val="13"/>
</p:tagLst>
</file>

<file path=ppt/tags/tag185.xml><?xml version="1.0" encoding="utf-8"?>
<p:tagLst xmlns:p="http://schemas.openxmlformats.org/presentationml/2006/main">
  <p:tag name="KSO_WM_BEAUTIFY_FLAG" val="#wm#"/>
  <p:tag name="KSO_WM_SLIDE_ID" val="custom2023098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83"/>
  <p:tag name="KSO_WM_TEMPLATE_MASTER_TYPE" val="0"/>
  <p:tag name="KSO_WM_TEMPLATE_SUBCATEGORY" val="29"/>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19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12">
      <a:dk1>
        <a:srgbClr val="000000"/>
      </a:dk1>
      <a:lt1>
        <a:srgbClr val="FFFFFF"/>
      </a:lt1>
      <a:dk2>
        <a:srgbClr val="61514D"/>
      </a:dk2>
      <a:lt2>
        <a:srgbClr val="E7E6E6"/>
      </a:lt2>
      <a:accent1>
        <a:srgbClr val="E03835"/>
      </a:accent1>
      <a:accent2>
        <a:srgbClr val="E65235"/>
      </a:accent2>
      <a:accent3>
        <a:srgbClr val="EC6C36"/>
      </a:accent3>
      <a:accent4>
        <a:srgbClr val="F38736"/>
      </a:accent4>
      <a:accent5>
        <a:srgbClr val="F9A137"/>
      </a:accent5>
      <a:accent6>
        <a:srgbClr val="FFB31F"/>
      </a:accent6>
      <a:hlink>
        <a:srgbClr val="0563C1"/>
      </a:hlink>
      <a:folHlink>
        <a:srgbClr val="954F72"/>
      </a:folHlink>
    </a:clrScheme>
    <a:fontScheme name="自定义 8">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3">
                <a:lumMod val="80000"/>
                <a:lumOff val="20000"/>
              </a:schemeClr>
            </a:gs>
            <a:gs pos="50000">
              <a:schemeClr val="accent2"/>
            </a:gs>
            <a:gs pos="100000">
              <a:schemeClr val="accent1"/>
            </a:gs>
          </a:gsLst>
          <a:lin ang="10800000" scaled="0"/>
        </a:gradFill>
        <a:ln w="28575">
          <a:noFill/>
        </a:ln>
      </a:spPr>
      <a:bodyPr anchor="ctr" anchorCtr="0" compatLnSpc="1" forceAA="0" fromWordArt="0" horzOverflow="overflow" numCol="1" rtlCol="0" spcCol="0" vert="horz" vertOverflow="overflow" wrap="square">
        <a:noAutofit/>
      </a:bodyPr>
      <a:lstStyle>
        <a:defPPr algn="ctr">
          <a:defRPr sz="1600"/>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rtlCol="0" wrap="square">
        <a:spAutoFit/>
      </a:bodyPr>
      <a:lstStyle>
        <a:defPPr>
          <a:defRPr altLang="en-US" b="1" lang="zh-CN">
            <a:gradFill>
              <a:gsLst>
                <a:gs pos="0">
                  <a:schemeClr val="accent2">
                    <a:lumMod val="70000"/>
                    <a:lumOff val="30000"/>
                  </a:schemeClr>
                </a:gs>
                <a:gs pos="35000">
                  <a:schemeClr val="accent2"/>
                </a:gs>
                <a:gs pos="100000">
                  <a:schemeClr val="accent1"/>
                </a:gs>
              </a:gsLst>
              <a:lin ang="3000000" scaled="0"/>
            </a:gra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Wingdings</vt:lpstr>
      <vt:lpstr>Office Theme</vt:lpstr>
      <vt:lpstr>基本薪资结构</vt:lpstr>
      <vt:lpstr>目录</vt:lpstr>
      <vt:lpstr>单击添加章节标题</vt:lpstr>
      <vt:lpstr>薪资构成</vt:lpstr>
      <vt:lpstr>基础工资</vt:lpstr>
      <vt:lpstr>奖金</vt:lpstr>
      <vt:lpstr>津贴</vt:lpstr>
      <vt:lpstr>补贴</vt:lpstr>
      <vt:lpstr>薪资比例</vt:lpstr>
      <vt:lpstr>固定部分</vt:lpstr>
      <vt:lpstr>浮动部分</vt:lpstr>
      <vt:lpstr>奖金比例</vt:lpstr>
      <vt:lpstr>薪资调整</vt:lpstr>
      <vt:lpstr>调整周期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2024-09-24T04:31:57.709</cp:lastPrinted>
  <dcterms:created xsi:type="dcterms:W3CDTF">2024-09-23T20:31:57Z</dcterms:created>
  <dcterms:modified xsi:type="dcterms:W3CDTF">2024-09-23T20:31:59Z</dcterms:modified>
</cp:coreProperties>
</file>